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5" r:id="rId4"/>
    <p:sldId id="257" r:id="rId5"/>
    <p:sldId id="262" r:id="rId6"/>
    <p:sldId id="264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4F35D2-31A8-4CD8-ACC8-C10A78600AFC}" type="doc">
      <dgm:prSet loTypeId="urn:microsoft.com/office/officeart/2008/layout/HexagonCluster" loCatId="picture" qsTypeId="urn:microsoft.com/office/officeart/2005/8/quickstyle/simple3" qsCatId="simple" csTypeId="urn:microsoft.com/office/officeart/2005/8/colors/accent3_5" csCatId="accent3" phldr="1"/>
      <dgm:spPr/>
    </dgm:pt>
    <dgm:pt modelId="{1B9B2C51-6C40-4A2C-8635-F6AC0EBF13CA}">
      <dgm:prSet phldrT="[Text]" custT="1"/>
      <dgm:spPr/>
      <dgm:t>
        <a:bodyPr/>
        <a:lstStyle/>
        <a:p>
          <a:r>
            <a:rPr lang="pt-PT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amor</a:t>
          </a:r>
          <a:endParaRPr lang="pt-PT" sz="32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D50AB284-0F54-4B56-B9DB-05A2100CDC0E}" type="parTrans" cxnId="{2205403E-5799-435A-A753-CFDDB2533918}">
      <dgm:prSet/>
      <dgm:spPr/>
      <dgm:t>
        <a:bodyPr/>
        <a:lstStyle/>
        <a:p>
          <a:endParaRPr lang="pt-PT"/>
        </a:p>
      </dgm:t>
    </dgm:pt>
    <dgm:pt modelId="{9CB67E6E-F90E-4D70-B2D1-3BFF8392D185}" type="sibTrans" cxnId="{2205403E-5799-435A-A753-CFDDB2533918}">
      <dgm:prSet/>
      <dgm:spPr>
        <a:blipFill>
          <a:blip xmlns:r="http://schemas.openxmlformats.org/officeDocument/2006/relationships" r:embed="rId1"/>
          <a:srcRect/>
          <a:stretch>
            <a:fillRect t="-33000" b="-33000"/>
          </a:stretch>
        </a:blipFill>
      </dgm:spPr>
      <dgm:t>
        <a:bodyPr/>
        <a:lstStyle/>
        <a:p>
          <a:endParaRPr lang="pt-PT"/>
        </a:p>
      </dgm:t>
    </dgm:pt>
    <dgm:pt modelId="{F1649C61-6B8A-4679-A9FD-E7B58569A726}">
      <dgm:prSet phldrT="[Text]" custT="1"/>
      <dgm:spPr/>
      <dgm:t>
        <a:bodyPr/>
        <a:lstStyle/>
        <a:p>
          <a:r>
            <a:rPr lang="pt-PT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alegria</a:t>
          </a:r>
          <a:endParaRPr lang="pt-PT" sz="24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BC374337-D5D1-4CAD-8C1D-B72D661E3B8A}" type="parTrans" cxnId="{E5EAEAEE-D10A-4689-98D9-DFD0C7CF1451}">
      <dgm:prSet/>
      <dgm:spPr/>
      <dgm:t>
        <a:bodyPr/>
        <a:lstStyle/>
        <a:p>
          <a:endParaRPr lang="pt-PT"/>
        </a:p>
      </dgm:t>
    </dgm:pt>
    <dgm:pt modelId="{6A0993EF-D26A-4965-AA08-F9D461C4F1C1}" type="sibTrans" cxnId="{E5EAEAEE-D10A-4689-98D9-DFD0C7CF1451}">
      <dgm:prSet/>
      <dgm:spPr>
        <a:blipFill>
          <a:blip xmlns:r="http://schemas.openxmlformats.org/officeDocument/2006/relationships" r:embed="rId2"/>
          <a:srcRect/>
          <a:stretch>
            <a:fillRect t="-39000" b="-39000"/>
          </a:stretch>
        </a:blipFill>
      </dgm:spPr>
      <dgm:t>
        <a:bodyPr/>
        <a:lstStyle/>
        <a:p>
          <a:endParaRPr lang="pt-PT"/>
        </a:p>
      </dgm:t>
    </dgm:pt>
    <dgm:pt modelId="{1B20F603-53B0-4648-BF94-2ED580181CB2}">
      <dgm:prSet phldrT="[Text]" custT="1"/>
      <dgm:spPr/>
      <dgm:t>
        <a:bodyPr/>
        <a:lstStyle/>
        <a:p>
          <a:r>
            <a:rPr lang="pt-PT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paz</a:t>
          </a:r>
          <a:endParaRPr lang="pt-PT" sz="40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96376086-F51E-4E84-889E-E03F5E9987D0}" type="parTrans" cxnId="{DE9931AC-5DDD-4EA6-A17B-1376BB05DD75}">
      <dgm:prSet/>
      <dgm:spPr/>
      <dgm:t>
        <a:bodyPr/>
        <a:lstStyle/>
        <a:p>
          <a:endParaRPr lang="pt-PT"/>
        </a:p>
      </dgm:t>
    </dgm:pt>
    <dgm:pt modelId="{EF1B9058-9F22-47B9-8452-65FF4C997898}" type="sibTrans" cxnId="{DE9931AC-5DDD-4EA6-A17B-1376BB05DD75}">
      <dgm:prSet/>
      <dgm:spPr>
        <a:blipFill>
          <a:blip xmlns:r="http://schemas.openxmlformats.org/officeDocument/2006/relationships" r:embed="rId3"/>
          <a:srcRect/>
          <a:stretch>
            <a:fillRect t="-9000" b="-9000"/>
          </a:stretch>
        </a:blipFill>
      </dgm:spPr>
      <dgm:t>
        <a:bodyPr/>
        <a:lstStyle/>
        <a:p>
          <a:endParaRPr lang="pt-PT"/>
        </a:p>
      </dgm:t>
    </dgm:pt>
    <dgm:pt modelId="{D8B4DEB5-6E24-4042-9BD5-56A1E4E45ED7}">
      <dgm:prSet phldrT="[Text]" custT="1"/>
      <dgm:spPr/>
      <dgm:t>
        <a:bodyPr/>
        <a:lstStyle/>
        <a:p>
          <a:r>
            <a:rPr lang="pt-PT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paciência</a:t>
          </a:r>
          <a:endParaRPr lang="pt-PT" sz="14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A7D1D276-4462-4C6A-926E-68F29C6FF017}" type="parTrans" cxnId="{F2B7EBDD-52C5-424A-863A-CC2D1754F938}">
      <dgm:prSet/>
      <dgm:spPr/>
      <dgm:t>
        <a:bodyPr/>
        <a:lstStyle/>
        <a:p>
          <a:endParaRPr lang="pt-PT"/>
        </a:p>
      </dgm:t>
    </dgm:pt>
    <dgm:pt modelId="{7082F4E3-3BF4-4BB2-834F-E84913F33511}" type="sibTrans" cxnId="{F2B7EBDD-52C5-424A-863A-CC2D1754F938}">
      <dgm:prSet/>
      <dgm:spPr>
        <a:blipFill>
          <a:blip xmlns:r="http://schemas.openxmlformats.org/officeDocument/2006/relationships" r:embed="rId4"/>
          <a:srcRect/>
          <a:stretch>
            <a:fillRect t="-8000" b="-8000"/>
          </a:stretch>
        </a:blipFill>
      </dgm:spPr>
      <dgm:t>
        <a:bodyPr/>
        <a:lstStyle/>
        <a:p>
          <a:endParaRPr lang="pt-PT"/>
        </a:p>
      </dgm:t>
    </dgm:pt>
    <dgm:pt modelId="{7E067FA9-4A45-42CC-852E-0709FBC6FCC9}">
      <dgm:prSet phldrT="[Text]" custT="1"/>
      <dgm:spPr/>
      <dgm:t>
        <a:bodyPr/>
        <a:lstStyle/>
        <a:p>
          <a:r>
            <a:rPr lang="pt-PT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bondade</a:t>
          </a:r>
          <a:endParaRPr lang="pt-PT" sz="18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FE480A02-D531-49E9-BE6D-4898D43AE39F}" type="parTrans" cxnId="{28A62857-17BD-4A33-89A7-3628E6811AEF}">
      <dgm:prSet/>
      <dgm:spPr/>
      <dgm:t>
        <a:bodyPr/>
        <a:lstStyle/>
        <a:p>
          <a:endParaRPr lang="pt-PT"/>
        </a:p>
      </dgm:t>
    </dgm:pt>
    <dgm:pt modelId="{77DB011E-D39C-4B2D-A3E1-3413EFF48DCA}" type="sibTrans" cxnId="{28A62857-17BD-4A33-89A7-3628E6811AEF}">
      <dgm:prSet/>
      <dgm:spPr>
        <a:blipFill>
          <a:blip xmlns:r="http://schemas.openxmlformats.org/officeDocument/2006/relationships" r:embed="rId5"/>
          <a:srcRect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C6D4736D-09A1-4FBB-95BA-412450F4FD47}">
      <dgm:prSet phldrT="[Text]" custT="1"/>
      <dgm:spPr/>
      <dgm:t>
        <a:bodyPr/>
        <a:lstStyle/>
        <a:p>
          <a:r>
            <a:rPr lang="pt-PT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generosidade</a:t>
          </a:r>
          <a:endParaRPr lang="pt-PT" sz="12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3134E5E5-E839-4438-A1A5-26F5470B19AA}" type="parTrans" cxnId="{5286770D-D3FB-49BC-A9A5-DC7867F526F3}">
      <dgm:prSet/>
      <dgm:spPr/>
      <dgm:t>
        <a:bodyPr/>
        <a:lstStyle/>
        <a:p>
          <a:endParaRPr lang="pt-PT"/>
        </a:p>
      </dgm:t>
    </dgm:pt>
    <dgm:pt modelId="{C3356CCD-E6C6-4969-A191-9F344125FC78}" type="sibTrans" cxnId="{5286770D-D3FB-49BC-A9A5-DC7867F526F3}">
      <dgm:prSet/>
      <dgm:spPr>
        <a:blipFill>
          <a:blip xmlns:r="http://schemas.openxmlformats.org/officeDocument/2006/relationships" r:embed="rId6"/>
          <a:srcRect/>
          <a:stretch>
            <a:fillRect l="-10000" r="-10000"/>
          </a:stretch>
        </a:blipFill>
      </dgm:spPr>
      <dgm:t>
        <a:bodyPr/>
        <a:lstStyle/>
        <a:p>
          <a:endParaRPr lang="pt-PT"/>
        </a:p>
      </dgm:t>
    </dgm:pt>
    <dgm:pt modelId="{621C68FE-4418-4214-A501-B6ACCD24FF42}">
      <dgm:prSet phldrT="[Text]" custT="1"/>
      <dgm:spPr/>
      <dgm:t>
        <a:bodyPr/>
        <a:lstStyle/>
        <a:p>
          <a:r>
            <a:rPr lang="pt-PT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fidelidade</a:t>
          </a:r>
          <a:endParaRPr lang="pt-PT" sz="16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E954E626-3189-4317-873E-F6D7535ACC57}" type="parTrans" cxnId="{D3E32E65-4412-4F1C-95B9-49D9FD74AF41}">
      <dgm:prSet/>
      <dgm:spPr/>
      <dgm:t>
        <a:bodyPr/>
        <a:lstStyle/>
        <a:p>
          <a:endParaRPr lang="pt-PT"/>
        </a:p>
      </dgm:t>
    </dgm:pt>
    <dgm:pt modelId="{9D6461B1-AF73-4006-93E0-977B42DE630A}" type="sibTrans" cxnId="{D3E32E65-4412-4F1C-95B9-49D9FD74AF41}">
      <dgm:prSet/>
      <dgm:spPr>
        <a:blipFill>
          <a:blip xmlns:r="http://schemas.openxmlformats.org/officeDocument/2006/relationships" r:embed="rId7"/>
          <a:srcRect/>
          <a:stretch>
            <a:fillRect t="-38000" b="-38000"/>
          </a:stretch>
        </a:blipFill>
      </dgm:spPr>
      <dgm:t>
        <a:bodyPr/>
        <a:lstStyle/>
        <a:p>
          <a:endParaRPr lang="pt-PT"/>
        </a:p>
      </dgm:t>
    </dgm:pt>
    <dgm:pt modelId="{6A4AF147-00F8-4349-B80A-3456313DA88C}">
      <dgm:prSet phldrT="[Text]" custT="1"/>
      <dgm:spPr/>
      <dgm:t>
        <a:bodyPr/>
        <a:lstStyle/>
        <a:p>
          <a:r>
            <a:rPr lang="pt-PT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mansidão</a:t>
          </a:r>
          <a:endParaRPr lang="pt-PT" sz="16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6C0F830C-5188-4C69-A9CB-7888282937D5}" type="parTrans" cxnId="{33C84C4F-92B0-467C-B6DD-8B9FC1F6BE2D}">
      <dgm:prSet/>
      <dgm:spPr/>
      <dgm:t>
        <a:bodyPr/>
        <a:lstStyle/>
        <a:p>
          <a:endParaRPr lang="pt-PT"/>
        </a:p>
      </dgm:t>
    </dgm:pt>
    <dgm:pt modelId="{5BFCBFF7-C9FB-4708-9E28-73E747CCF2EF}" type="sibTrans" cxnId="{33C84C4F-92B0-467C-B6DD-8B9FC1F6BE2D}">
      <dgm:prSet/>
      <dgm:spPr>
        <a:blipFill>
          <a:blip xmlns:r="http://schemas.openxmlformats.org/officeDocument/2006/relationships" r:embed="rId8"/>
          <a:srcRect/>
          <a:stretch>
            <a:fillRect t="-31000" b="-31000"/>
          </a:stretch>
        </a:blipFill>
      </dgm:spPr>
      <dgm:t>
        <a:bodyPr/>
        <a:lstStyle/>
        <a:p>
          <a:endParaRPr lang="pt-PT"/>
        </a:p>
      </dgm:t>
    </dgm:pt>
    <dgm:pt modelId="{DBA30368-580B-49A9-8F1A-692992880138}">
      <dgm:prSet phldrT="[Text]" custT="1"/>
      <dgm:spPr/>
      <dgm:t>
        <a:bodyPr/>
        <a:lstStyle/>
        <a:p>
          <a:r>
            <a:rPr lang="pt-PT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autocontrole</a:t>
          </a:r>
          <a:endParaRPr lang="pt-PT" sz="12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AD3C739E-3BAE-4F11-94DB-AE1E6F8B76C7}" type="parTrans" cxnId="{46792FA8-9A57-48FF-8070-656ECE100958}">
      <dgm:prSet/>
      <dgm:spPr/>
      <dgm:t>
        <a:bodyPr/>
        <a:lstStyle/>
        <a:p>
          <a:endParaRPr lang="pt-PT"/>
        </a:p>
      </dgm:t>
    </dgm:pt>
    <dgm:pt modelId="{612FA74A-68E9-42AD-A010-5388E0960C4B}" type="sibTrans" cxnId="{46792FA8-9A57-48FF-8070-656ECE100958}">
      <dgm:prSet/>
      <dgm:spPr>
        <a:blipFill>
          <a:blip xmlns:r="http://schemas.openxmlformats.org/officeDocument/2006/relationships" r:embed="rId9"/>
          <a:srcRect/>
          <a:stretch>
            <a:fillRect t="-16000" b="-16000"/>
          </a:stretch>
        </a:blipFill>
      </dgm:spPr>
      <dgm:t>
        <a:bodyPr/>
        <a:lstStyle/>
        <a:p>
          <a:endParaRPr lang="pt-PT"/>
        </a:p>
      </dgm:t>
    </dgm:pt>
    <dgm:pt modelId="{A2AA811B-1C07-426B-92C4-F5B76B45DCB1}">
      <dgm:prSet phldrT="[Text]" custT="1"/>
      <dgm:spPr/>
      <dgm:t>
        <a:bodyPr/>
        <a:lstStyle/>
        <a:p>
          <a:r>
            <a:rPr lang="pt-PT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Gal.5:22</a:t>
          </a:r>
          <a:endParaRPr lang="pt-PT" sz="2000" b="1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gm:t>
    </dgm:pt>
    <dgm:pt modelId="{C502A56C-EC50-42BB-95FF-721F51CF90B0}" type="sibTrans" cxnId="{B838B72F-ACA8-48B1-876E-D831FF524B60}">
      <dgm:prSet/>
      <dgm:spPr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</dgm:spPr>
      <dgm:t>
        <a:bodyPr/>
        <a:lstStyle/>
        <a:p>
          <a:endParaRPr lang="pt-PT"/>
        </a:p>
      </dgm:t>
    </dgm:pt>
    <dgm:pt modelId="{C0E821ED-F717-4E60-83D4-0D1705F401EC}" type="parTrans" cxnId="{B838B72F-ACA8-48B1-876E-D831FF524B60}">
      <dgm:prSet/>
      <dgm:spPr/>
      <dgm:t>
        <a:bodyPr/>
        <a:lstStyle/>
        <a:p>
          <a:endParaRPr lang="pt-PT"/>
        </a:p>
      </dgm:t>
    </dgm:pt>
    <dgm:pt modelId="{EA1D84E3-EBC6-480F-8349-C341D139E0BF}" type="pres">
      <dgm:prSet presAssocID="{5E4F35D2-31A8-4CD8-ACC8-C10A78600AFC}" presName="Name0" presStyleCnt="0">
        <dgm:presLayoutVars>
          <dgm:chMax val="21"/>
          <dgm:chPref val="21"/>
        </dgm:presLayoutVars>
      </dgm:prSet>
      <dgm:spPr/>
    </dgm:pt>
    <dgm:pt modelId="{E97891AC-2D26-4B39-97EF-E295C44871A0}" type="pres">
      <dgm:prSet presAssocID="{1B9B2C51-6C40-4A2C-8635-F6AC0EBF13CA}" presName="text1" presStyleCnt="0"/>
      <dgm:spPr/>
    </dgm:pt>
    <dgm:pt modelId="{74D7C9BA-C3FC-4688-A695-69C5C3004257}" type="pres">
      <dgm:prSet presAssocID="{1B9B2C51-6C40-4A2C-8635-F6AC0EBF13CA}" presName="textRepeatNode" presStyleLbl="alignNode1" presStyleIdx="0" presStyleCnt="10">
        <dgm:presLayoutVars>
          <dgm:chMax val="0"/>
          <dgm:chPref val="0"/>
          <dgm:bulletEnabled val="1"/>
        </dgm:presLayoutVars>
      </dgm:prSet>
      <dgm:spPr/>
    </dgm:pt>
    <dgm:pt modelId="{50D73FD9-A49F-4E00-8FEF-11E1B2C6A818}" type="pres">
      <dgm:prSet presAssocID="{1B9B2C51-6C40-4A2C-8635-F6AC0EBF13CA}" presName="textaccent1" presStyleCnt="0"/>
      <dgm:spPr/>
    </dgm:pt>
    <dgm:pt modelId="{41856DAA-C98E-4B57-9015-410C43EAF67D}" type="pres">
      <dgm:prSet presAssocID="{1B9B2C51-6C40-4A2C-8635-F6AC0EBF13CA}" presName="accentRepeatNode" presStyleLbl="solidAlignAcc1" presStyleIdx="0" presStyleCnt="20"/>
      <dgm:spPr/>
    </dgm:pt>
    <dgm:pt modelId="{0B29A0D7-3013-4322-9108-CBF632E8DE98}" type="pres">
      <dgm:prSet presAssocID="{9CB67E6E-F90E-4D70-B2D1-3BFF8392D185}" presName="image1" presStyleCnt="0"/>
      <dgm:spPr/>
    </dgm:pt>
    <dgm:pt modelId="{618BF8F9-4F30-4C56-A05A-480E314467E8}" type="pres">
      <dgm:prSet presAssocID="{9CB67E6E-F90E-4D70-B2D1-3BFF8392D185}" presName="imageRepeatNode" presStyleLbl="alignAcc1" presStyleIdx="0" presStyleCnt="10"/>
      <dgm:spPr/>
    </dgm:pt>
    <dgm:pt modelId="{4B9BAFEE-CEE0-4F35-A2EC-711709001197}" type="pres">
      <dgm:prSet presAssocID="{9CB67E6E-F90E-4D70-B2D1-3BFF8392D185}" presName="imageaccent1" presStyleCnt="0"/>
      <dgm:spPr/>
    </dgm:pt>
    <dgm:pt modelId="{8171BF5C-A44A-41D2-8848-9602C199C2C1}" type="pres">
      <dgm:prSet presAssocID="{9CB67E6E-F90E-4D70-B2D1-3BFF8392D185}" presName="accentRepeatNode" presStyleLbl="solidAlignAcc1" presStyleIdx="1" presStyleCnt="20"/>
      <dgm:spPr/>
    </dgm:pt>
    <dgm:pt modelId="{0B0FEF6F-BAE6-43DF-9A4A-61EDB7B62673}" type="pres">
      <dgm:prSet presAssocID="{F1649C61-6B8A-4679-A9FD-E7B58569A726}" presName="text2" presStyleCnt="0"/>
      <dgm:spPr/>
    </dgm:pt>
    <dgm:pt modelId="{3F408771-4E4C-4A9E-B9D3-2A019C5755AD}" type="pres">
      <dgm:prSet presAssocID="{F1649C61-6B8A-4679-A9FD-E7B58569A726}" presName="textRepeatNode" presStyleLbl="alignNode1" presStyleIdx="1" presStyleCnt="10">
        <dgm:presLayoutVars>
          <dgm:chMax val="0"/>
          <dgm:chPref val="0"/>
          <dgm:bulletEnabled val="1"/>
        </dgm:presLayoutVars>
      </dgm:prSet>
      <dgm:spPr/>
    </dgm:pt>
    <dgm:pt modelId="{8886EB09-AF94-46FA-AE9B-E30A565805C3}" type="pres">
      <dgm:prSet presAssocID="{F1649C61-6B8A-4679-A9FD-E7B58569A726}" presName="textaccent2" presStyleCnt="0"/>
      <dgm:spPr/>
    </dgm:pt>
    <dgm:pt modelId="{2EA41B3E-CE97-4829-9CF6-5B313035FDFD}" type="pres">
      <dgm:prSet presAssocID="{F1649C61-6B8A-4679-A9FD-E7B58569A726}" presName="accentRepeatNode" presStyleLbl="solidAlignAcc1" presStyleIdx="2" presStyleCnt="20"/>
      <dgm:spPr/>
    </dgm:pt>
    <dgm:pt modelId="{282A53E8-0D3F-4290-9ABB-41B122713E03}" type="pres">
      <dgm:prSet presAssocID="{6A0993EF-D26A-4965-AA08-F9D461C4F1C1}" presName="image2" presStyleCnt="0"/>
      <dgm:spPr/>
    </dgm:pt>
    <dgm:pt modelId="{9E502BF1-0FF8-41F1-9F50-A3B18FC89B70}" type="pres">
      <dgm:prSet presAssocID="{6A0993EF-D26A-4965-AA08-F9D461C4F1C1}" presName="imageRepeatNode" presStyleLbl="alignAcc1" presStyleIdx="1" presStyleCnt="10"/>
      <dgm:spPr/>
    </dgm:pt>
    <dgm:pt modelId="{DA2FB5DC-F936-46BB-87FF-8A916D85737D}" type="pres">
      <dgm:prSet presAssocID="{6A0993EF-D26A-4965-AA08-F9D461C4F1C1}" presName="imageaccent2" presStyleCnt="0"/>
      <dgm:spPr/>
    </dgm:pt>
    <dgm:pt modelId="{03BF1679-A66F-4E93-A801-59D9FDE2AF12}" type="pres">
      <dgm:prSet presAssocID="{6A0993EF-D26A-4965-AA08-F9D461C4F1C1}" presName="accentRepeatNode" presStyleLbl="solidAlignAcc1" presStyleIdx="3" presStyleCnt="20"/>
      <dgm:spPr/>
    </dgm:pt>
    <dgm:pt modelId="{2722DC5C-7C7C-48C5-B20C-0B171059B9D9}" type="pres">
      <dgm:prSet presAssocID="{1B20F603-53B0-4648-BF94-2ED580181CB2}" presName="text3" presStyleCnt="0"/>
      <dgm:spPr/>
    </dgm:pt>
    <dgm:pt modelId="{F4DD1C16-1947-44B2-9EB5-23812EA9B838}" type="pres">
      <dgm:prSet presAssocID="{1B20F603-53B0-4648-BF94-2ED580181CB2}" presName="textRepeatNode" presStyleLbl="alignNode1" presStyleIdx="2" presStyleCnt="10">
        <dgm:presLayoutVars>
          <dgm:chMax val="0"/>
          <dgm:chPref val="0"/>
          <dgm:bulletEnabled val="1"/>
        </dgm:presLayoutVars>
      </dgm:prSet>
      <dgm:spPr/>
    </dgm:pt>
    <dgm:pt modelId="{C32C3F0B-2925-44EC-B23E-C07AFE9661EB}" type="pres">
      <dgm:prSet presAssocID="{1B20F603-53B0-4648-BF94-2ED580181CB2}" presName="textaccent3" presStyleCnt="0"/>
      <dgm:spPr/>
    </dgm:pt>
    <dgm:pt modelId="{77B94C9A-F80C-46FE-8BB8-0EB399EAB094}" type="pres">
      <dgm:prSet presAssocID="{1B20F603-53B0-4648-BF94-2ED580181CB2}" presName="accentRepeatNode" presStyleLbl="solidAlignAcc1" presStyleIdx="4" presStyleCnt="20"/>
      <dgm:spPr/>
    </dgm:pt>
    <dgm:pt modelId="{A8CAC7C8-822F-43A4-92B9-F9437ED40562}" type="pres">
      <dgm:prSet presAssocID="{EF1B9058-9F22-47B9-8452-65FF4C997898}" presName="image3" presStyleCnt="0"/>
      <dgm:spPr/>
    </dgm:pt>
    <dgm:pt modelId="{9DC32556-4ABE-422C-B015-2243A733BEA1}" type="pres">
      <dgm:prSet presAssocID="{EF1B9058-9F22-47B9-8452-65FF4C997898}" presName="imageRepeatNode" presStyleLbl="alignAcc1" presStyleIdx="2" presStyleCnt="10"/>
      <dgm:spPr/>
    </dgm:pt>
    <dgm:pt modelId="{91A6C32A-CE17-46EE-98FC-1DEABCA82628}" type="pres">
      <dgm:prSet presAssocID="{EF1B9058-9F22-47B9-8452-65FF4C997898}" presName="imageaccent3" presStyleCnt="0"/>
      <dgm:spPr/>
    </dgm:pt>
    <dgm:pt modelId="{A86DD541-3C5B-49A4-AF10-E4EDA4989AE3}" type="pres">
      <dgm:prSet presAssocID="{EF1B9058-9F22-47B9-8452-65FF4C997898}" presName="accentRepeatNode" presStyleLbl="solidAlignAcc1" presStyleIdx="5" presStyleCnt="20"/>
      <dgm:spPr/>
    </dgm:pt>
    <dgm:pt modelId="{94DCEA9D-9C33-415F-AD6D-FC8F2AC82F7E}" type="pres">
      <dgm:prSet presAssocID="{D8B4DEB5-6E24-4042-9BD5-56A1E4E45ED7}" presName="text4" presStyleCnt="0"/>
      <dgm:spPr/>
    </dgm:pt>
    <dgm:pt modelId="{533B489A-62B6-4837-8650-B715C1187974}" type="pres">
      <dgm:prSet presAssocID="{D8B4DEB5-6E24-4042-9BD5-56A1E4E45ED7}" presName="textRepeatNode" presStyleLbl="alignNode1" presStyleIdx="3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795E384-3815-4DE8-9D17-13E69E165B82}" type="pres">
      <dgm:prSet presAssocID="{D8B4DEB5-6E24-4042-9BD5-56A1E4E45ED7}" presName="textaccent4" presStyleCnt="0"/>
      <dgm:spPr/>
    </dgm:pt>
    <dgm:pt modelId="{916A69E9-4912-4636-97BA-51943477EA0C}" type="pres">
      <dgm:prSet presAssocID="{D8B4DEB5-6E24-4042-9BD5-56A1E4E45ED7}" presName="accentRepeatNode" presStyleLbl="solidAlignAcc1" presStyleIdx="6" presStyleCnt="20"/>
      <dgm:spPr/>
    </dgm:pt>
    <dgm:pt modelId="{79C651C8-83C5-468D-970A-8104C0355F30}" type="pres">
      <dgm:prSet presAssocID="{7082F4E3-3BF4-4BB2-834F-E84913F33511}" presName="image4" presStyleCnt="0"/>
      <dgm:spPr/>
    </dgm:pt>
    <dgm:pt modelId="{2AFABAF6-A473-4672-BC3C-59236E949A5D}" type="pres">
      <dgm:prSet presAssocID="{7082F4E3-3BF4-4BB2-834F-E84913F33511}" presName="imageRepeatNode" presStyleLbl="alignAcc1" presStyleIdx="3" presStyleCnt="10"/>
      <dgm:spPr/>
    </dgm:pt>
    <dgm:pt modelId="{7FD6314A-239C-4E98-B7CC-6590DD299928}" type="pres">
      <dgm:prSet presAssocID="{7082F4E3-3BF4-4BB2-834F-E84913F33511}" presName="imageaccent4" presStyleCnt="0"/>
      <dgm:spPr/>
    </dgm:pt>
    <dgm:pt modelId="{AB1F79C7-CBDF-4C85-BBA1-B5EC163FC045}" type="pres">
      <dgm:prSet presAssocID="{7082F4E3-3BF4-4BB2-834F-E84913F33511}" presName="accentRepeatNode" presStyleLbl="solidAlignAcc1" presStyleIdx="7" presStyleCnt="20"/>
      <dgm:spPr/>
    </dgm:pt>
    <dgm:pt modelId="{15EEE930-6F3B-4968-B77F-0BF16A51219F}" type="pres">
      <dgm:prSet presAssocID="{7E067FA9-4A45-42CC-852E-0709FBC6FCC9}" presName="text5" presStyleCnt="0"/>
      <dgm:spPr/>
    </dgm:pt>
    <dgm:pt modelId="{2ED6EFBF-D488-441F-8188-A07156F27FF5}" type="pres">
      <dgm:prSet presAssocID="{7E067FA9-4A45-42CC-852E-0709FBC6FCC9}" presName="textRepeatNode" presStyleLbl="alignNode1" presStyleIdx="4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C3D2EA9-1B7F-4D1A-8C1F-ADFB89260956}" type="pres">
      <dgm:prSet presAssocID="{7E067FA9-4A45-42CC-852E-0709FBC6FCC9}" presName="textaccent5" presStyleCnt="0"/>
      <dgm:spPr/>
    </dgm:pt>
    <dgm:pt modelId="{6C3E3EC5-CC17-4995-A917-2332FBD425EE}" type="pres">
      <dgm:prSet presAssocID="{7E067FA9-4A45-42CC-852E-0709FBC6FCC9}" presName="accentRepeatNode" presStyleLbl="solidAlignAcc1" presStyleIdx="8" presStyleCnt="20"/>
      <dgm:spPr/>
    </dgm:pt>
    <dgm:pt modelId="{492C730C-7048-443A-8A09-533CC5223DE5}" type="pres">
      <dgm:prSet presAssocID="{77DB011E-D39C-4B2D-A3E1-3413EFF48DCA}" presName="image5" presStyleCnt="0"/>
      <dgm:spPr/>
    </dgm:pt>
    <dgm:pt modelId="{43E9A16E-BEA5-47AB-B0AF-6A4500485C87}" type="pres">
      <dgm:prSet presAssocID="{77DB011E-D39C-4B2D-A3E1-3413EFF48DCA}" presName="imageRepeatNode" presStyleLbl="alignAcc1" presStyleIdx="4" presStyleCnt="10"/>
      <dgm:spPr/>
    </dgm:pt>
    <dgm:pt modelId="{346E39C8-9867-4787-BAB2-F39E955FDE9F}" type="pres">
      <dgm:prSet presAssocID="{77DB011E-D39C-4B2D-A3E1-3413EFF48DCA}" presName="imageaccent5" presStyleCnt="0"/>
      <dgm:spPr/>
    </dgm:pt>
    <dgm:pt modelId="{58167E3C-AEF5-4703-AAA8-D3EC95A505D4}" type="pres">
      <dgm:prSet presAssocID="{77DB011E-D39C-4B2D-A3E1-3413EFF48DCA}" presName="accentRepeatNode" presStyleLbl="solidAlignAcc1" presStyleIdx="9" presStyleCnt="20"/>
      <dgm:spPr/>
    </dgm:pt>
    <dgm:pt modelId="{EC91EF4A-7834-4CE1-BE08-82FAE7285FAD}" type="pres">
      <dgm:prSet presAssocID="{C6D4736D-09A1-4FBB-95BA-412450F4FD47}" presName="text6" presStyleCnt="0"/>
      <dgm:spPr/>
    </dgm:pt>
    <dgm:pt modelId="{8EE43E33-FB6D-41EB-9DD7-17B3F7B72F19}" type="pres">
      <dgm:prSet presAssocID="{C6D4736D-09A1-4FBB-95BA-412450F4FD47}" presName="textRepeatNode" presStyleLbl="alignNode1" presStyleIdx="5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2363607-F4C2-49AE-ACA6-2DFA1940FC64}" type="pres">
      <dgm:prSet presAssocID="{C6D4736D-09A1-4FBB-95BA-412450F4FD47}" presName="textaccent6" presStyleCnt="0"/>
      <dgm:spPr/>
    </dgm:pt>
    <dgm:pt modelId="{91F28950-5302-4D2A-A1DA-0311AA1B4B84}" type="pres">
      <dgm:prSet presAssocID="{C6D4736D-09A1-4FBB-95BA-412450F4FD47}" presName="accentRepeatNode" presStyleLbl="solidAlignAcc1" presStyleIdx="10" presStyleCnt="20"/>
      <dgm:spPr/>
    </dgm:pt>
    <dgm:pt modelId="{1B58359B-96F6-4AAD-8AFE-73752F5217EA}" type="pres">
      <dgm:prSet presAssocID="{C3356CCD-E6C6-4969-A191-9F344125FC78}" presName="image6" presStyleCnt="0"/>
      <dgm:spPr/>
    </dgm:pt>
    <dgm:pt modelId="{36522FFC-64C3-4D8D-BFC9-92D82321DC8C}" type="pres">
      <dgm:prSet presAssocID="{C3356CCD-E6C6-4969-A191-9F344125FC78}" presName="imageRepeatNode" presStyleLbl="alignAcc1" presStyleIdx="5" presStyleCnt="10" custLinFactNeighborX="-2080" custLinFactNeighborY="-269"/>
      <dgm:spPr/>
    </dgm:pt>
    <dgm:pt modelId="{801BBAB8-5D0B-493D-B259-20B859B6E0CE}" type="pres">
      <dgm:prSet presAssocID="{C3356CCD-E6C6-4969-A191-9F344125FC78}" presName="imageaccent6" presStyleCnt="0"/>
      <dgm:spPr/>
    </dgm:pt>
    <dgm:pt modelId="{1BFDA947-4F40-4E86-85BC-9E0965A2AF59}" type="pres">
      <dgm:prSet presAssocID="{C3356CCD-E6C6-4969-A191-9F344125FC78}" presName="accentRepeatNode" presStyleLbl="solidAlignAcc1" presStyleIdx="11" presStyleCnt="20"/>
      <dgm:spPr/>
    </dgm:pt>
    <dgm:pt modelId="{ACDA0059-598F-4C79-A9A0-E09BFB32A9C5}" type="pres">
      <dgm:prSet presAssocID="{621C68FE-4418-4214-A501-B6ACCD24FF42}" presName="text7" presStyleCnt="0"/>
      <dgm:spPr/>
    </dgm:pt>
    <dgm:pt modelId="{9BAF6E6F-3F34-4ECB-9777-3B6E2E19375B}" type="pres">
      <dgm:prSet presAssocID="{621C68FE-4418-4214-A501-B6ACCD24FF42}" presName="textRepeatNode" presStyleLbl="alignNode1" presStyleIdx="6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39C37A9-4DA3-4F95-9770-2E0F962EAAE0}" type="pres">
      <dgm:prSet presAssocID="{621C68FE-4418-4214-A501-B6ACCD24FF42}" presName="textaccent7" presStyleCnt="0"/>
      <dgm:spPr/>
    </dgm:pt>
    <dgm:pt modelId="{E3FF7FAC-90AC-445D-A673-420DE6E28EF5}" type="pres">
      <dgm:prSet presAssocID="{621C68FE-4418-4214-A501-B6ACCD24FF42}" presName="accentRepeatNode" presStyleLbl="solidAlignAcc1" presStyleIdx="12" presStyleCnt="20"/>
      <dgm:spPr/>
    </dgm:pt>
    <dgm:pt modelId="{61321311-2BED-4D2D-A07F-BE13395AAD74}" type="pres">
      <dgm:prSet presAssocID="{9D6461B1-AF73-4006-93E0-977B42DE630A}" presName="image7" presStyleCnt="0"/>
      <dgm:spPr/>
    </dgm:pt>
    <dgm:pt modelId="{0C659047-8212-4328-BFFA-6141D929CF0E}" type="pres">
      <dgm:prSet presAssocID="{9D6461B1-AF73-4006-93E0-977B42DE630A}" presName="imageRepeatNode" presStyleLbl="alignAcc1" presStyleIdx="6" presStyleCnt="10"/>
      <dgm:spPr/>
    </dgm:pt>
    <dgm:pt modelId="{ECD40062-6197-4770-AFA3-231217A04E7E}" type="pres">
      <dgm:prSet presAssocID="{9D6461B1-AF73-4006-93E0-977B42DE630A}" presName="imageaccent7" presStyleCnt="0"/>
      <dgm:spPr/>
    </dgm:pt>
    <dgm:pt modelId="{D0F9DADF-7654-4564-BE4B-1F1F98426CB9}" type="pres">
      <dgm:prSet presAssocID="{9D6461B1-AF73-4006-93E0-977B42DE630A}" presName="accentRepeatNode" presStyleLbl="solidAlignAcc1" presStyleIdx="13" presStyleCnt="20"/>
      <dgm:spPr/>
    </dgm:pt>
    <dgm:pt modelId="{BB637A39-B3EC-479B-B537-5BDF92EB50C5}" type="pres">
      <dgm:prSet presAssocID="{6A4AF147-00F8-4349-B80A-3456313DA88C}" presName="text8" presStyleCnt="0"/>
      <dgm:spPr/>
    </dgm:pt>
    <dgm:pt modelId="{9946E4E8-B01C-4E65-9B2B-D78AE4A048B2}" type="pres">
      <dgm:prSet presAssocID="{6A4AF147-00F8-4349-B80A-3456313DA88C}" presName="textRepeatNode" presStyleLbl="alignNode1" presStyleIdx="7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8DFD204-6D9E-4E0A-A44C-D9C95478335A}" type="pres">
      <dgm:prSet presAssocID="{6A4AF147-00F8-4349-B80A-3456313DA88C}" presName="textaccent8" presStyleCnt="0"/>
      <dgm:spPr/>
    </dgm:pt>
    <dgm:pt modelId="{7A54991B-982E-407F-ADDA-EB54BA8D5664}" type="pres">
      <dgm:prSet presAssocID="{6A4AF147-00F8-4349-B80A-3456313DA88C}" presName="accentRepeatNode" presStyleLbl="solidAlignAcc1" presStyleIdx="14" presStyleCnt="20"/>
      <dgm:spPr/>
    </dgm:pt>
    <dgm:pt modelId="{BBDCAAED-6578-4C2D-84C2-F9EE76C92661}" type="pres">
      <dgm:prSet presAssocID="{5BFCBFF7-C9FB-4708-9E28-73E747CCF2EF}" presName="image8" presStyleCnt="0"/>
      <dgm:spPr/>
    </dgm:pt>
    <dgm:pt modelId="{0281B475-599B-4BFB-991D-6E07DB7DB7CB}" type="pres">
      <dgm:prSet presAssocID="{5BFCBFF7-C9FB-4708-9E28-73E747CCF2EF}" presName="imageRepeatNode" presStyleLbl="alignAcc1" presStyleIdx="7" presStyleCnt="10"/>
      <dgm:spPr/>
    </dgm:pt>
    <dgm:pt modelId="{00B18B18-DFBA-4EC2-B8BD-E9F2DEAA866D}" type="pres">
      <dgm:prSet presAssocID="{5BFCBFF7-C9FB-4708-9E28-73E747CCF2EF}" presName="imageaccent8" presStyleCnt="0"/>
      <dgm:spPr/>
    </dgm:pt>
    <dgm:pt modelId="{5050DCE7-1A17-42C4-A99F-A5172FDC22AC}" type="pres">
      <dgm:prSet presAssocID="{5BFCBFF7-C9FB-4708-9E28-73E747CCF2EF}" presName="accentRepeatNode" presStyleLbl="solidAlignAcc1" presStyleIdx="15" presStyleCnt="20"/>
      <dgm:spPr/>
    </dgm:pt>
    <dgm:pt modelId="{EFA78E13-7ECB-4D49-BAF4-6F303A9C0AE4}" type="pres">
      <dgm:prSet presAssocID="{DBA30368-580B-49A9-8F1A-692992880138}" presName="text9" presStyleCnt="0"/>
      <dgm:spPr/>
    </dgm:pt>
    <dgm:pt modelId="{AF23198D-596F-474B-84D9-BE7DF0ADD1C5}" type="pres">
      <dgm:prSet presAssocID="{DBA30368-580B-49A9-8F1A-692992880138}" presName="textRepeatNode" presStyleLbl="alignNode1" presStyleIdx="8" presStyleCnt="10">
        <dgm:presLayoutVars>
          <dgm:chMax val="0"/>
          <dgm:chPref val="0"/>
          <dgm:bulletEnabled val="1"/>
        </dgm:presLayoutVars>
      </dgm:prSet>
      <dgm:spPr/>
    </dgm:pt>
    <dgm:pt modelId="{42003A7E-CE8C-49DE-A98E-674BB2B136D2}" type="pres">
      <dgm:prSet presAssocID="{DBA30368-580B-49A9-8F1A-692992880138}" presName="textaccent9" presStyleCnt="0"/>
      <dgm:spPr/>
    </dgm:pt>
    <dgm:pt modelId="{D650A196-903E-4A84-B72B-2D5E4773938C}" type="pres">
      <dgm:prSet presAssocID="{DBA30368-580B-49A9-8F1A-692992880138}" presName="accentRepeatNode" presStyleLbl="solidAlignAcc1" presStyleIdx="16" presStyleCnt="20"/>
      <dgm:spPr/>
    </dgm:pt>
    <dgm:pt modelId="{A12714DB-8232-4F7D-990B-5AA02F28F9DD}" type="pres">
      <dgm:prSet presAssocID="{612FA74A-68E9-42AD-A010-5388E0960C4B}" presName="image9" presStyleCnt="0"/>
      <dgm:spPr/>
    </dgm:pt>
    <dgm:pt modelId="{6C523D8E-DC83-41DD-BA1A-10EF1CE973EC}" type="pres">
      <dgm:prSet presAssocID="{612FA74A-68E9-42AD-A010-5388E0960C4B}" presName="imageRepeatNode" presStyleLbl="alignAcc1" presStyleIdx="8" presStyleCnt="10"/>
      <dgm:spPr/>
    </dgm:pt>
    <dgm:pt modelId="{D9E64438-79D8-4FF1-8EAC-7D8DB4696A95}" type="pres">
      <dgm:prSet presAssocID="{612FA74A-68E9-42AD-A010-5388E0960C4B}" presName="imageaccent9" presStyleCnt="0"/>
      <dgm:spPr/>
    </dgm:pt>
    <dgm:pt modelId="{D9B897DA-60C8-41A2-B5E1-EF487BF93223}" type="pres">
      <dgm:prSet presAssocID="{612FA74A-68E9-42AD-A010-5388E0960C4B}" presName="accentRepeatNode" presStyleLbl="solidAlignAcc1" presStyleIdx="17" presStyleCnt="20"/>
      <dgm:spPr/>
    </dgm:pt>
    <dgm:pt modelId="{61CC011F-22C1-4D41-B452-23BB2DB93EB6}" type="pres">
      <dgm:prSet presAssocID="{A2AA811B-1C07-426B-92C4-F5B76B45DCB1}" presName="text10" presStyleCnt="0"/>
      <dgm:spPr/>
    </dgm:pt>
    <dgm:pt modelId="{2CB11B83-95DE-4491-A509-BA7F7AF999C3}" type="pres">
      <dgm:prSet presAssocID="{A2AA811B-1C07-426B-92C4-F5B76B45DCB1}" presName="textRepeatNode" presStyleLbl="alignNode1" presStyleIdx="9" presStyleCnt="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502A263-DA17-4F66-A3EB-C152E28278C5}" type="pres">
      <dgm:prSet presAssocID="{A2AA811B-1C07-426B-92C4-F5B76B45DCB1}" presName="textaccent10" presStyleCnt="0"/>
      <dgm:spPr/>
    </dgm:pt>
    <dgm:pt modelId="{F0918C0D-0934-4037-AAFB-48C15C57AFC3}" type="pres">
      <dgm:prSet presAssocID="{A2AA811B-1C07-426B-92C4-F5B76B45DCB1}" presName="accentRepeatNode" presStyleLbl="solidAlignAcc1" presStyleIdx="18" presStyleCnt="20"/>
      <dgm:spPr/>
    </dgm:pt>
    <dgm:pt modelId="{08084F94-91D5-4543-9731-6F1A48BFC3BA}" type="pres">
      <dgm:prSet presAssocID="{C502A56C-EC50-42BB-95FF-721F51CF90B0}" presName="image10" presStyleCnt="0"/>
      <dgm:spPr/>
    </dgm:pt>
    <dgm:pt modelId="{99647953-18E0-46BD-B59E-E1E37C77DC28}" type="pres">
      <dgm:prSet presAssocID="{C502A56C-EC50-42BB-95FF-721F51CF90B0}" presName="imageRepeatNode" presStyleLbl="alignAcc1" presStyleIdx="9" presStyleCnt="10"/>
      <dgm:spPr/>
    </dgm:pt>
    <dgm:pt modelId="{648E75B3-D0BD-4C98-8191-B61317C8D87D}" type="pres">
      <dgm:prSet presAssocID="{C502A56C-EC50-42BB-95FF-721F51CF90B0}" presName="imageaccent10" presStyleCnt="0"/>
      <dgm:spPr/>
    </dgm:pt>
    <dgm:pt modelId="{A6526E8D-11E4-4956-A6A8-ECEF2B3D5C31}" type="pres">
      <dgm:prSet presAssocID="{C502A56C-EC50-42BB-95FF-721F51CF90B0}" presName="accentRepeatNode" presStyleLbl="solidAlignAcc1" presStyleIdx="19" presStyleCnt="20"/>
      <dgm:spPr/>
    </dgm:pt>
  </dgm:ptLst>
  <dgm:cxnLst>
    <dgm:cxn modelId="{B9312D73-7443-4DE6-9E31-6A02575706CD}" type="presOf" srcId="{5E4F35D2-31A8-4CD8-ACC8-C10A78600AFC}" destId="{EA1D84E3-EBC6-480F-8349-C341D139E0BF}" srcOrd="0" destOrd="0" presId="urn:microsoft.com/office/officeart/2008/layout/HexagonCluster"/>
    <dgm:cxn modelId="{F2B7EBDD-52C5-424A-863A-CC2D1754F938}" srcId="{5E4F35D2-31A8-4CD8-ACC8-C10A78600AFC}" destId="{D8B4DEB5-6E24-4042-9BD5-56A1E4E45ED7}" srcOrd="3" destOrd="0" parTransId="{A7D1D276-4462-4C6A-926E-68F29C6FF017}" sibTransId="{7082F4E3-3BF4-4BB2-834F-E84913F33511}"/>
    <dgm:cxn modelId="{28A62857-17BD-4A33-89A7-3628E6811AEF}" srcId="{5E4F35D2-31A8-4CD8-ACC8-C10A78600AFC}" destId="{7E067FA9-4A45-42CC-852E-0709FBC6FCC9}" srcOrd="4" destOrd="0" parTransId="{FE480A02-D531-49E9-BE6D-4898D43AE39F}" sibTransId="{77DB011E-D39C-4B2D-A3E1-3413EFF48DCA}"/>
    <dgm:cxn modelId="{6D53356E-400A-4047-811F-CC302A52DF87}" type="presOf" srcId="{9D6461B1-AF73-4006-93E0-977B42DE630A}" destId="{0C659047-8212-4328-BFFA-6141D929CF0E}" srcOrd="0" destOrd="0" presId="urn:microsoft.com/office/officeart/2008/layout/HexagonCluster"/>
    <dgm:cxn modelId="{9F071913-678F-42E5-AFF7-F8B8F9708E54}" type="presOf" srcId="{DBA30368-580B-49A9-8F1A-692992880138}" destId="{AF23198D-596F-474B-84D9-BE7DF0ADD1C5}" srcOrd="0" destOrd="0" presId="urn:microsoft.com/office/officeart/2008/layout/HexagonCluster"/>
    <dgm:cxn modelId="{FF2C5430-1705-4320-B625-5488810422FB}" type="presOf" srcId="{7E067FA9-4A45-42CC-852E-0709FBC6FCC9}" destId="{2ED6EFBF-D488-441F-8188-A07156F27FF5}" srcOrd="0" destOrd="0" presId="urn:microsoft.com/office/officeart/2008/layout/HexagonCluster"/>
    <dgm:cxn modelId="{23ECC6BE-D78C-480C-A5EC-8D037BA9C5E2}" type="presOf" srcId="{1B20F603-53B0-4648-BF94-2ED580181CB2}" destId="{F4DD1C16-1947-44B2-9EB5-23812EA9B838}" srcOrd="0" destOrd="0" presId="urn:microsoft.com/office/officeart/2008/layout/HexagonCluster"/>
    <dgm:cxn modelId="{DE9931AC-5DDD-4EA6-A17B-1376BB05DD75}" srcId="{5E4F35D2-31A8-4CD8-ACC8-C10A78600AFC}" destId="{1B20F603-53B0-4648-BF94-2ED580181CB2}" srcOrd="2" destOrd="0" parTransId="{96376086-F51E-4E84-889E-E03F5E9987D0}" sibTransId="{EF1B9058-9F22-47B9-8452-65FF4C997898}"/>
    <dgm:cxn modelId="{BBA1D47A-F095-4BE6-8193-F571CE7F8B48}" type="presOf" srcId="{D8B4DEB5-6E24-4042-9BD5-56A1E4E45ED7}" destId="{533B489A-62B6-4837-8650-B715C1187974}" srcOrd="0" destOrd="0" presId="urn:microsoft.com/office/officeart/2008/layout/HexagonCluster"/>
    <dgm:cxn modelId="{B838B72F-ACA8-48B1-876E-D831FF524B60}" srcId="{5E4F35D2-31A8-4CD8-ACC8-C10A78600AFC}" destId="{A2AA811B-1C07-426B-92C4-F5B76B45DCB1}" srcOrd="9" destOrd="0" parTransId="{C0E821ED-F717-4E60-83D4-0D1705F401EC}" sibTransId="{C502A56C-EC50-42BB-95FF-721F51CF90B0}"/>
    <dgm:cxn modelId="{9E113B12-BF0B-4CC3-8942-B1A2419019BD}" type="presOf" srcId="{6A4AF147-00F8-4349-B80A-3456313DA88C}" destId="{9946E4E8-B01C-4E65-9B2B-D78AE4A048B2}" srcOrd="0" destOrd="0" presId="urn:microsoft.com/office/officeart/2008/layout/HexagonCluster"/>
    <dgm:cxn modelId="{2205403E-5799-435A-A753-CFDDB2533918}" srcId="{5E4F35D2-31A8-4CD8-ACC8-C10A78600AFC}" destId="{1B9B2C51-6C40-4A2C-8635-F6AC0EBF13CA}" srcOrd="0" destOrd="0" parTransId="{D50AB284-0F54-4B56-B9DB-05A2100CDC0E}" sibTransId="{9CB67E6E-F90E-4D70-B2D1-3BFF8392D185}"/>
    <dgm:cxn modelId="{EEF0F16A-F29E-4E3E-982A-FA475D31C148}" type="presOf" srcId="{C6D4736D-09A1-4FBB-95BA-412450F4FD47}" destId="{8EE43E33-FB6D-41EB-9DD7-17B3F7B72F19}" srcOrd="0" destOrd="0" presId="urn:microsoft.com/office/officeart/2008/layout/HexagonCluster"/>
    <dgm:cxn modelId="{175BDD93-9212-4632-9200-EFA191E56179}" type="presOf" srcId="{C3356CCD-E6C6-4969-A191-9F344125FC78}" destId="{36522FFC-64C3-4D8D-BFC9-92D82321DC8C}" srcOrd="0" destOrd="0" presId="urn:microsoft.com/office/officeart/2008/layout/HexagonCluster"/>
    <dgm:cxn modelId="{33C84C4F-92B0-467C-B6DD-8B9FC1F6BE2D}" srcId="{5E4F35D2-31A8-4CD8-ACC8-C10A78600AFC}" destId="{6A4AF147-00F8-4349-B80A-3456313DA88C}" srcOrd="7" destOrd="0" parTransId="{6C0F830C-5188-4C69-A9CB-7888282937D5}" sibTransId="{5BFCBFF7-C9FB-4708-9E28-73E747CCF2EF}"/>
    <dgm:cxn modelId="{5286770D-D3FB-49BC-A9A5-DC7867F526F3}" srcId="{5E4F35D2-31A8-4CD8-ACC8-C10A78600AFC}" destId="{C6D4736D-09A1-4FBB-95BA-412450F4FD47}" srcOrd="5" destOrd="0" parTransId="{3134E5E5-E839-4438-A1A5-26F5470B19AA}" sibTransId="{C3356CCD-E6C6-4969-A191-9F344125FC78}"/>
    <dgm:cxn modelId="{AEBC1261-7070-459F-891C-6FC83973F1D0}" type="presOf" srcId="{621C68FE-4418-4214-A501-B6ACCD24FF42}" destId="{9BAF6E6F-3F34-4ECB-9777-3B6E2E19375B}" srcOrd="0" destOrd="0" presId="urn:microsoft.com/office/officeart/2008/layout/HexagonCluster"/>
    <dgm:cxn modelId="{8615B8BB-C1F9-4ADC-9BF0-4AFB2D0531DD}" type="presOf" srcId="{A2AA811B-1C07-426B-92C4-F5B76B45DCB1}" destId="{2CB11B83-95DE-4491-A509-BA7F7AF999C3}" srcOrd="0" destOrd="0" presId="urn:microsoft.com/office/officeart/2008/layout/HexagonCluster"/>
    <dgm:cxn modelId="{AFAE9262-DDB3-42EE-83FC-EB2D2F6D622C}" type="presOf" srcId="{612FA74A-68E9-42AD-A010-5388E0960C4B}" destId="{6C523D8E-DC83-41DD-BA1A-10EF1CE973EC}" srcOrd="0" destOrd="0" presId="urn:microsoft.com/office/officeart/2008/layout/HexagonCluster"/>
    <dgm:cxn modelId="{DE21FF0C-77D5-4E68-B769-2C201DC6F0DC}" type="presOf" srcId="{6A0993EF-D26A-4965-AA08-F9D461C4F1C1}" destId="{9E502BF1-0FF8-41F1-9F50-A3B18FC89B70}" srcOrd="0" destOrd="0" presId="urn:microsoft.com/office/officeart/2008/layout/HexagonCluster"/>
    <dgm:cxn modelId="{46792FA8-9A57-48FF-8070-656ECE100958}" srcId="{5E4F35D2-31A8-4CD8-ACC8-C10A78600AFC}" destId="{DBA30368-580B-49A9-8F1A-692992880138}" srcOrd="8" destOrd="0" parTransId="{AD3C739E-3BAE-4F11-94DB-AE1E6F8B76C7}" sibTransId="{612FA74A-68E9-42AD-A010-5388E0960C4B}"/>
    <dgm:cxn modelId="{FDFF4D3F-DD2C-4EC3-B8C2-6E514D20247E}" type="presOf" srcId="{77DB011E-D39C-4B2D-A3E1-3413EFF48DCA}" destId="{43E9A16E-BEA5-47AB-B0AF-6A4500485C87}" srcOrd="0" destOrd="0" presId="urn:microsoft.com/office/officeart/2008/layout/HexagonCluster"/>
    <dgm:cxn modelId="{BA78667A-E987-40C4-90EB-DA8D4B970A40}" type="presOf" srcId="{9CB67E6E-F90E-4D70-B2D1-3BFF8392D185}" destId="{618BF8F9-4F30-4C56-A05A-480E314467E8}" srcOrd="0" destOrd="0" presId="urn:microsoft.com/office/officeart/2008/layout/HexagonCluster"/>
    <dgm:cxn modelId="{D3E32E65-4412-4F1C-95B9-49D9FD74AF41}" srcId="{5E4F35D2-31A8-4CD8-ACC8-C10A78600AFC}" destId="{621C68FE-4418-4214-A501-B6ACCD24FF42}" srcOrd="6" destOrd="0" parTransId="{E954E626-3189-4317-873E-F6D7535ACC57}" sibTransId="{9D6461B1-AF73-4006-93E0-977B42DE630A}"/>
    <dgm:cxn modelId="{E5EAEAEE-D10A-4689-98D9-DFD0C7CF1451}" srcId="{5E4F35D2-31A8-4CD8-ACC8-C10A78600AFC}" destId="{F1649C61-6B8A-4679-A9FD-E7B58569A726}" srcOrd="1" destOrd="0" parTransId="{BC374337-D5D1-4CAD-8C1D-B72D661E3B8A}" sibTransId="{6A0993EF-D26A-4965-AA08-F9D461C4F1C1}"/>
    <dgm:cxn modelId="{F96FCC25-E9F3-4E70-8E12-B761EFDD011F}" type="presOf" srcId="{7082F4E3-3BF4-4BB2-834F-E84913F33511}" destId="{2AFABAF6-A473-4672-BC3C-59236E949A5D}" srcOrd="0" destOrd="0" presId="urn:microsoft.com/office/officeart/2008/layout/HexagonCluster"/>
    <dgm:cxn modelId="{672A0D0A-7165-4AB6-9626-3263CEECDA01}" type="presOf" srcId="{C502A56C-EC50-42BB-95FF-721F51CF90B0}" destId="{99647953-18E0-46BD-B59E-E1E37C77DC28}" srcOrd="0" destOrd="0" presId="urn:microsoft.com/office/officeart/2008/layout/HexagonCluster"/>
    <dgm:cxn modelId="{32D39F08-753D-45DF-A2DC-040E4A155832}" type="presOf" srcId="{5BFCBFF7-C9FB-4708-9E28-73E747CCF2EF}" destId="{0281B475-599B-4BFB-991D-6E07DB7DB7CB}" srcOrd="0" destOrd="0" presId="urn:microsoft.com/office/officeart/2008/layout/HexagonCluster"/>
    <dgm:cxn modelId="{0B46A038-1A1E-49CE-BE88-12F42E843C93}" type="presOf" srcId="{F1649C61-6B8A-4679-A9FD-E7B58569A726}" destId="{3F408771-4E4C-4A9E-B9D3-2A019C5755AD}" srcOrd="0" destOrd="0" presId="urn:microsoft.com/office/officeart/2008/layout/HexagonCluster"/>
    <dgm:cxn modelId="{DAD72F26-1135-48A2-B729-DC13032CCDC2}" type="presOf" srcId="{EF1B9058-9F22-47B9-8452-65FF4C997898}" destId="{9DC32556-4ABE-422C-B015-2243A733BEA1}" srcOrd="0" destOrd="0" presId="urn:microsoft.com/office/officeart/2008/layout/HexagonCluster"/>
    <dgm:cxn modelId="{7B3A053C-6333-4ECB-BE74-18DB16D518A1}" type="presOf" srcId="{1B9B2C51-6C40-4A2C-8635-F6AC0EBF13CA}" destId="{74D7C9BA-C3FC-4688-A695-69C5C3004257}" srcOrd="0" destOrd="0" presId="urn:microsoft.com/office/officeart/2008/layout/HexagonCluster"/>
    <dgm:cxn modelId="{0F412722-2B77-4282-8056-477FF3E9F562}" type="presParOf" srcId="{EA1D84E3-EBC6-480F-8349-C341D139E0BF}" destId="{E97891AC-2D26-4B39-97EF-E295C44871A0}" srcOrd="0" destOrd="0" presId="urn:microsoft.com/office/officeart/2008/layout/HexagonCluster"/>
    <dgm:cxn modelId="{B8E0386F-878F-4651-9E9D-C8FCBA6C385E}" type="presParOf" srcId="{E97891AC-2D26-4B39-97EF-E295C44871A0}" destId="{74D7C9BA-C3FC-4688-A695-69C5C3004257}" srcOrd="0" destOrd="0" presId="urn:microsoft.com/office/officeart/2008/layout/HexagonCluster"/>
    <dgm:cxn modelId="{6E1CE205-8A36-4544-A2F4-1BDF37842754}" type="presParOf" srcId="{EA1D84E3-EBC6-480F-8349-C341D139E0BF}" destId="{50D73FD9-A49F-4E00-8FEF-11E1B2C6A818}" srcOrd="1" destOrd="0" presId="urn:microsoft.com/office/officeart/2008/layout/HexagonCluster"/>
    <dgm:cxn modelId="{89FA9AEE-1197-4ACB-B0C8-1DF60E32ABBF}" type="presParOf" srcId="{50D73FD9-A49F-4E00-8FEF-11E1B2C6A818}" destId="{41856DAA-C98E-4B57-9015-410C43EAF67D}" srcOrd="0" destOrd="0" presId="urn:microsoft.com/office/officeart/2008/layout/HexagonCluster"/>
    <dgm:cxn modelId="{02D2BC75-4C27-4660-A585-9FE8746B3033}" type="presParOf" srcId="{EA1D84E3-EBC6-480F-8349-C341D139E0BF}" destId="{0B29A0D7-3013-4322-9108-CBF632E8DE98}" srcOrd="2" destOrd="0" presId="urn:microsoft.com/office/officeart/2008/layout/HexagonCluster"/>
    <dgm:cxn modelId="{F2B79358-1E55-4696-934E-B532BCC48D93}" type="presParOf" srcId="{0B29A0D7-3013-4322-9108-CBF632E8DE98}" destId="{618BF8F9-4F30-4C56-A05A-480E314467E8}" srcOrd="0" destOrd="0" presId="urn:microsoft.com/office/officeart/2008/layout/HexagonCluster"/>
    <dgm:cxn modelId="{C868AF9E-C8B9-4438-AB53-B6E6453F49F7}" type="presParOf" srcId="{EA1D84E3-EBC6-480F-8349-C341D139E0BF}" destId="{4B9BAFEE-CEE0-4F35-A2EC-711709001197}" srcOrd="3" destOrd="0" presId="urn:microsoft.com/office/officeart/2008/layout/HexagonCluster"/>
    <dgm:cxn modelId="{1205E2D6-B9E1-49CE-B244-E2B2C21F5195}" type="presParOf" srcId="{4B9BAFEE-CEE0-4F35-A2EC-711709001197}" destId="{8171BF5C-A44A-41D2-8848-9602C199C2C1}" srcOrd="0" destOrd="0" presId="urn:microsoft.com/office/officeart/2008/layout/HexagonCluster"/>
    <dgm:cxn modelId="{292F97EE-C0C8-4C96-8569-550941C3E200}" type="presParOf" srcId="{EA1D84E3-EBC6-480F-8349-C341D139E0BF}" destId="{0B0FEF6F-BAE6-43DF-9A4A-61EDB7B62673}" srcOrd="4" destOrd="0" presId="urn:microsoft.com/office/officeart/2008/layout/HexagonCluster"/>
    <dgm:cxn modelId="{34968DFF-3618-4B0D-8CE7-B26F5AC0B9AB}" type="presParOf" srcId="{0B0FEF6F-BAE6-43DF-9A4A-61EDB7B62673}" destId="{3F408771-4E4C-4A9E-B9D3-2A019C5755AD}" srcOrd="0" destOrd="0" presId="urn:microsoft.com/office/officeart/2008/layout/HexagonCluster"/>
    <dgm:cxn modelId="{DF0BB55A-99AD-4748-98C6-E0BF25033500}" type="presParOf" srcId="{EA1D84E3-EBC6-480F-8349-C341D139E0BF}" destId="{8886EB09-AF94-46FA-AE9B-E30A565805C3}" srcOrd="5" destOrd="0" presId="urn:microsoft.com/office/officeart/2008/layout/HexagonCluster"/>
    <dgm:cxn modelId="{BC8E67C1-C451-4C42-A647-9AF3A8C4027E}" type="presParOf" srcId="{8886EB09-AF94-46FA-AE9B-E30A565805C3}" destId="{2EA41B3E-CE97-4829-9CF6-5B313035FDFD}" srcOrd="0" destOrd="0" presId="urn:microsoft.com/office/officeart/2008/layout/HexagonCluster"/>
    <dgm:cxn modelId="{FE4E9805-6CC5-4188-AC16-10EF6CD0443E}" type="presParOf" srcId="{EA1D84E3-EBC6-480F-8349-C341D139E0BF}" destId="{282A53E8-0D3F-4290-9ABB-41B122713E03}" srcOrd="6" destOrd="0" presId="urn:microsoft.com/office/officeart/2008/layout/HexagonCluster"/>
    <dgm:cxn modelId="{55D3E897-EECF-4B30-9296-72302230B5CF}" type="presParOf" srcId="{282A53E8-0D3F-4290-9ABB-41B122713E03}" destId="{9E502BF1-0FF8-41F1-9F50-A3B18FC89B70}" srcOrd="0" destOrd="0" presId="urn:microsoft.com/office/officeart/2008/layout/HexagonCluster"/>
    <dgm:cxn modelId="{141B795C-9DCE-4597-8EFE-89822A516698}" type="presParOf" srcId="{EA1D84E3-EBC6-480F-8349-C341D139E0BF}" destId="{DA2FB5DC-F936-46BB-87FF-8A916D85737D}" srcOrd="7" destOrd="0" presId="urn:microsoft.com/office/officeart/2008/layout/HexagonCluster"/>
    <dgm:cxn modelId="{D1CD06DF-620E-4146-B503-31F3F181A3B4}" type="presParOf" srcId="{DA2FB5DC-F936-46BB-87FF-8A916D85737D}" destId="{03BF1679-A66F-4E93-A801-59D9FDE2AF12}" srcOrd="0" destOrd="0" presId="urn:microsoft.com/office/officeart/2008/layout/HexagonCluster"/>
    <dgm:cxn modelId="{CF2E408D-1D66-445C-82E3-E096864D3F4E}" type="presParOf" srcId="{EA1D84E3-EBC6-480F-8349-C341D139E0BF}" destId="{2722DC5C-7C7C-48C5-B20C-0B171059B9D9}" srcOrd="8" destOrd="0" presId="urn:microsoft.com/office/officeart/2008/layout/HexagonCluster"/>
    <dgm:cxn modelId="{5590F3F6-F77F-4A7C-A565-07AF045DE539}" type="presParOf" srcId="{2722DC5C-7C7C-48C5-B20C-0B171059B9D9}" destId="{F4DD1C16-1947-44B2-9EB5-23812EA9B838}" srcOrd="0" destOrd="0" presId="urn:microsoft.com/office/officeart/2008/layout/HexagonCluster"/>
    <dgm:cxn modelId="{C7E9CE9B-F0B9-4892-8EEF-29D4FE8A7F7F}" type="presParOf" srcId="{EA1D84E3-EBC6-480F-8349-C341D139E0BF}" destId="{C32C3F0B-2925-44EC-B23E-C07AFE9661EB}" srcOrd="9" destOrd="0" presId="urn:microsoft.com/office/officeart/2008/layout/HexagonCluster"/>
    <dgm:cxn modelId="{6AA5DFF5-B3CD-47C7-853C-33CE7A92885D}" type="presParOf" srcId="{C32C3F0B-2925-44EC-B23E-C07AFE9661EB}" destId="{77B94C9A-F80C-46FE-8BB8-0EB399EAB094}" srcOrd="0" destOrd="0" presId="urn:microsoft.com/office/officeart/2008/layout/HexagonCluster"/>
    <dgm:cxn modelId="{377A82A8-20AB-4E4E-9DC6-47FF43C92742}" type="presParOf" srcId="{EA1D84E3-EBC6-480F-8349-C341D139E0BF}" destId="{A8CAC7C8-822F-43A4-92B9-F9437ED40562}" srcOrd="10" destOrd="0" presId="urn:microsoft.com/office/officeart/2008/layout/HexagonCluster"/>
    <dgm:cxn modelId="{8BA78302-967A-4136-B6D6-99A22C23AB9A}" type="presParOf" srcId="{A8CAC7C8-822F-43A4-92B9-F9437ED40562}" destId="{9DC32556-4ABE-422C-B015-2243A733BEA1}" srcOrd="0" destOrd="0" presId="urn:microsoft.com/office/officeart/2008/layout/HexagonCluster"/>
    <dgm:cxn modelId="{2639F1A4-FDA5-4FC4-934E-695D63D0C68F}" type="presParOf" srcId="{EA1D84E3-EBC6-480F-8349-C341D139E0BF}" destId="{91A6C32A-CE17-46EE-98FC-1DEABCA82628}" srcOrd="11" destOrd="0" presId="urn:microsoft.com/office/officeart/2008/layout/HexagonCluster"/>
    <dgm:cxn modelId="{B805B6B4-391F-4321-B436-09BC43355E3A}" type="presParOf" srcId="{91A6C32A-CE17-46EE-98FC-1DEABCA82628}" destId="{A86DD541-3C5B-49A4-AF10-E4EDA4989AE3}" srcOrd="0" destOrd="0" presId="urn:microsoft.com/office/officeart/2008/layout/HexagonCluster"/>
    <dgm:cxn modelId="{8C926075-DA1A-4DDC-8B6C-5B58A4F83D0D}" type="presParOf" srcId="{EA1D84E3-EBC6-480F-8349-C341D139E0BF}" destId="{94DCEA9D-9C33-415F-AD6D-FC8F2AC82F7E}" srcOrd="12" destOrd="0" presId="urn:microsoft.com/office/officeart/2008/layout/HexagonCluster"/>
    <dgm:cxn modelId="{1D529C62-37E9-4F77-9749-AF1B76023D09}" type="presParOf" srcId="{94DCEA9D-9C33-415F-AD6D-FC8F2AC82F7E}" destId="{533B489A-62B6-4837-8650-B715C1187974}" srcOrd="0" destOrd="0" presId="urn:microsoft.com/office/officeart/2008/layout/HexagonCluster"/>
    <dgm:cxn modelId="{2F5B3984-23F9-4E41-A5DC-609619BD0FE1}" type="presParOf" srcId="{EA1D84E3-EBC6-480F-8349-C341D139E0BF}" destId="{9795E384-3815-4DE8-9D17-13E69E165B82}" srcOrd="13" destOrd="0" presId="urn:microsoft.com/office/officeart/2008/layout/HexagonCluster"/>
    <dgm:cxn modelId="{9EEEA9FC-408B-44C6-9CBA-AC6AA9A23A20}" type="presParOf" srcId="{9795E384-3815-4DE8-9D17-13E69E165B82}" destId="{916A69E9-4912-4636-97BA-51943477EA0C}" srcOrd="0" destOrd="0" presId="urn:microsoft.com/office/officeart/2008/layout/HexagonCluster"/>
    <dgm:cxn modelId="{3DFCD090-B654-4D0F-81E2-EC75729D92ED}" type="presParOf" srcId="{EA1D84E3-EBC6-480F-8349-C341D139E0BF}" destId="{79C651C8-83C5-468D-970A-8104C0355F30}" srcOrd="14" destOrd="0" presId="urn:microsoft.com/office/officeart/2008/layout/HexagonCluster"/>
    <dgm:cxn modelId="{2521EA16-76B4-4386-9923-D8FC10259909}" type="presParOf" srcId="{79C651C8-83C5-468D-970A-8104C0355F30}" destId="{2AFABAF6-A473-4672-BC3C-59236E949A5D}" srcOrd="0" destOrd="0" presId="urn:microsoft.com/office/officeart/2008/layout/HexagonCluster"/>
    <dgm:cxn modelId="{691DEF42-C325-418A-8867-802401EFAEF4}" type="presParOf" srcId="{EA1D84E3-EBC6-480F-8349-C341D139E0BF}" destId="{7FD6314A-239C-4E98-B7CC-6590DD299928}" srcOrd="15" destOrd="0" presId="urn:microsoft.com/office/officeart/2008/layout/HexagonCluster"/>
    <dgm:cxn modelId="{142FAE5C-2ADC-46EF-B1C9-C2FBD384DE29}" type="presParOf" srcId="{7FD6314A-239C-4E98-B7CC-6590DD299928}" destId="{AB1F79C7-CBDF-4C85-BBA1-B5EC163FC045}" srcOrd="0" destOrd="0" presId="urn:microsoft.com/office/officeart/2008/layout/HexagonCluster"/>
    <dgm:cxn modelId="{ED62537E-DEFD-4065-8B5D-F7622B5C8665}" type="presParOf" srcId="{EA1D84E3-EBC6-480F-8349-C341D139E0BF}" destId="{15EEE930-6F3B-4968-B77F-0BF16A51219F}" srcOrd="16" destOrd="0" presId="urn:microsoft.com/office/officeart/2008/layout/HexagonCluster"/>
    <dgm:cxn modelId="{4AB08DF8-9D53-46DE-8DEB-89113319A8ED}" type="presParOf" srcId="{15EEE930-6F3B-4968-B77F-0BF16A51219F}" destId="{2ED6EFBF-D488-441F-8188-A07156F27FF5}" srcOrd="0" destOrd="0" presId="urn:microsoft.com/office/officeart/2008/layout/HexagonCluster"/>
    <dgm:cxn modelId="{C1FB1883-979F-4581-AE97-2F7F7DDA5DBC}" type="presParOf" srcId="{EA1D84E3-EBC6-480F-8349-C341D139E0BF}" destId="{8C3D2EA9-1B7F-4D1A-8C1F-ADFB89260956}" srcOrd="17" destOrd="0" presId="urn:microsoft.com/office/officeart/2008/layout/HexagonCluster"/>
    <dgm:cxn modelId="{0D093CC2-085A-4254-AF0C-440399048A20}" type="presParOf" srcId="{8C3D2EA9-1B7F-4D1A-8C1F-ADFB89260956}" destId="{6C3E3EC5-CC17-4995-A917-2332FBD425EE}" srcOrd="0" destOrd="0" presId="urn:microsoft.com/office/officeart/2008/layout/HexagonCluster"/>
    <dgm:cxn modelId="{3B1D36C4-29A0-4E3A-BC24-0A6786247A7E}" type="presParOf" srcId="{EA1D84E3-EBC6-480F-8349-C341D139E0BF}" destId="{492C730C-7048-443A-8A09-533CC5223DE5}" srcOrd="18" destOrd="0" presId="urn:microsoft.com/office/officeart/2008/layout/HexagonCluster"/>
    <dgm:cxn modelId="{3FFF4CD9-1B96-4238-A829-CA0912341EA0}" type="presParOf" srcId="{492C730C-7048-443A-8A09-533CC5223DE5}" destId="{43E9A16E-BEA5-47AB-B0AF-6A4500485C87}" srcOrd="0" destOrd="0" presId="urn:microsoft.com/office/officeart/2008/layout/HexagonCluster"/>
    <dgm:cxn modelId="{C51D040B-E1DB-41FE-8A2D-EE88E4A718AF}" type="presParOf" srcId="{EA1D84E3-EBC6-480F-8349-C341D139E0BF}" destId="{346E39C8-9867-4787-BAB2-F39E955FDE9F}" srcOrd="19" destOrd="0" presId="urn:microsoft.com/office/officeart/2008/layout/HexagonCluster"/>
    <dgm:cxn modelId="{2F1FF6B7-AD7E-45BC-8E0B-7CB7EFA09BDE}" type="presParOf" srcId="{346E39C8-9867-4787-BAB2-F39E955FDE9F}" destId="{58167E3C-AEF5-4703-AAA8-D3EC95A505D4}" srcOrd="0" destOrd="0" presId="urn:microsoft.com/office/officeart/2008/layout/HexagonCluster"/>
    <dgm:cxn modelId="{7C9CC18C-730D-4B0C-A42D-513BB36901CF}" type="presParOf" srcId="{EA1D84E3-EBC6-480F-8349-C341D139E0BF}" destId="{EC91EF4A-7834-4CE1-BE08-82FAE7285FAD}" srcOrd="20" destOrd="0" presId="urn:microsoft.com/office/officeart/2008/layout/HexagonCluster"/>
    <dgm:cxn modelId="{AF1C1E06-02EF-4119-AE31-37FDE5615563}" type="presParOf" srcId="{EC91EF4A-7834-4CE1-BE08-82FAE7285FAD}" destId="{8EE43E33-FB6D-41EB-9DD7-17B3F7B72F19}" srcOrd="0" destOrd="0" presId="urn:microsoft.com/office/officeart/2008/layout/HexagonCluster"/>
    <dgm:cxn modelId="{837198EC-A9B4-42A3-939D-3740E57DA85F}" type="presParOf" srcId="{EA1D84E3-EBC6-480F-8349-C341D139E0BF}" destId="{92363607-F4C2-49AE-ACA6-2DFA1940FC64}" srcOrd="21" destOrd="0" presId="urn:microsoft.com/office/officeart/2008/layout/HexagonCluster"/>
    <dgm:cxn modelId="{F7FC08DA-CB11-4A03-87DE-C304DFE21FE8}" type="presParOf" srcId="{92363607-F4C2-49AE-ACA6-2DFA1940FC64}" destId="{91F28950-5302-4D2A-A1DA-0311AA1B4B84}" srcOrd="0" destOrd="0" presId="urn:microsoft.com/office/officeart/2008/layout/HexagonCluster"/>
    <dgm:cxn modelId="{AD43820B-331A-4171-83D1-3B8BE8705551}" type="presParOf" srcId="{EA1D84E3-EBC6-480F-8349-C341D139E0BF}" destId="{1B58359B-96F6-4AAD-8AFE-73752F5217EA}" srcOrd="22" destOrd="0" presId="urn:microsoft.com/office/officeart/2008/layout/HexagonCluster"/>
    <dgm:cxn modelId="{F4CD52A7-5B2C-42EB-A903-0FE8F5EC1BD8}" type="presParOf" srcId="{1B58359B-96F6-4AAD-8AFE-73752F5217EA}" destId="{36522FFC-64C3-4D8D-BFC9-92D82321DC8C}" srcOrd="0" destOrd="0" presId="urn:microsoft.com/office/officeart/2008/layout/HexagonCluster"/>
    <dgm:cxn modelId="{042B5DB8-DD1C-45EA-BF85-349BA91E6466}" type="presParOf" srcId="{EA1D84E3-EBC6-480F-8349-C341D139E0BF}" destId="{801BBAB8-5D0B-493D-B259-20B859B6E0CE}" srcOrd="23" destOrd="0" presId="urn:microsoft.com/office/officeart/2008/layout/HexagonCluster"/>
    <dgm:cxn modelId="{7F34C0D0-B39D-42C6-9228-470538260A7F}" type="presParOf" srcId="{801BBAB8-5D0B-493D-B259-20B859B6E0CE}" destId="{1BFDA947-4F40-4E86-85BC-9E0965A2AF59}" srcOrd="0" destOrd="0" presId="urn:microsoft.com/office/officeart/2008/layout/HexagonCluster"/>
    <dgm:cxn modelId="{441AB315-D16C-4BB4-875C-B69516699C2F}" type="presParOf" srcId="{EA1D84E3-EBC6-480F-8349-C341D139E0BF}" destId="{ACDA0059-598F-4C79-A9A0-E09BFB32A9C5}" srcOrd="24" destOrd="0" presId="urn:microsoft.com/office/officeart/2008/layout/HexagonCluster"/>
    <dgm:cxn modelId="{3D8B0E6D-BAC1-4FA3-AA42-435E1D0873F5}" type="presParOf" srcId="{ACDA0059-598F-4C79-A9A0-E09BFB32A9C5}" destId="{9BAF6E6F-3F34-4ECB-9777-3B6E2E19375B}" srcOrd="0" destOrd="0" presId="urn:microsoft.com/office/officeart/2008/layout/HexagonCluster"/>
    <dgm:cxn modelId="{2EC526E8-F2B9-40C4-978A-4A96F3E699D8}" type="presParOf" srcId="{EA1D84E3-EBC6-480F-8349-C341D139E0BF}" destId="{739C37A9-4DA3-4F95-9770-2E0F962EAAE0}" srcOrd="25" destOrd="0" presId="urn:microsoft.com/office/officeart/2008/layout/HexagonCluster"/>
    <dgm:cxn modelId="{BE9C9CA7-CE9E-4876-B846-AD0364EF1700}" type="presParOf" srcId="{739C37A9-4DA3-4F95-9770-2E0F962EAAE0}" destId="{E3FF7FAC-90AC-445D-A673-420DE6E28EF5}" srcOrd="0" destOrd="0" presId="urn:microsoft.com/office/officeart/2008/layout/HexagonCluster"/>
    <dgm:cxn modelId="{E648F20B-84A7-4D37-AE0D-051E3ED4ACE2}" type="presParOf" srcId="{EA1D84E3-EBC6-480F-8349-C341D139E0BF}" destId="{61321311-2BED-4D2D-A07F-BE13395AAD74}" srcOrd="26" destOrd="0" presId="urn:microsoft.com/office/officeart/2008/layout/HexagonCluster"/>
    <dgm:cxn modelId="{6A38C863-6F20-4C47-AB77-66B6B3D6F051}" type="presParOf" srcId="{61321311-2BED-4D2D-A07F-BE13395AAD74}" destId="{0C659047-8212-4328-BFFA-6141D929CF0E}" srcOrd="0" destOrd="0" presId="urn:microsoft.com/office/officeart/2008/layout/HexagonCluster"/>
    <dgm:cxn modelId="{32A5F4B5-853C-41A4-9A6C-6673F4D0A8A7}" type="presParOf" srcId="{EA1D84E3-EBC6-480F-8349-C341D139E0BF}" destId="{ECD40062-6197-4770-AFA3-231217A04E7E}" srcOrd="27" destOrd="0" presId="urn:microsoft.com/office/officeart/2008/layout/HexagonCluster"/>
    <dgm:cxn modelId="{2BE6DB24-816E-4CD9-9D34-EF3D56D1C987}" type="presParOf" srcId="{ECD40062-6197-4770-AFA3-231217A04E7E}" destId="{D0F9DADF-7654-4564-BE4B-1F1F98426CB9}" srcOrd="0" destOrd="0" presId="urn:microsoft.com/office/officeart/2008/layout/HexagonCluster"/>
    <dgm:cxn modelId="{B7C0EFF1-FA11-4358-B308-DA13C0FF5E2E}" type="presParOf" srcId="{EA1D84E3-EBC6-480F-8349-C341D139E0BF}" destId="{BB637A39-B3EC-479B-B537-5BDF92EB50C5}" srcOrd="28" destOrd="0" presId="urn:microsoft.com/office/officeart/2008/layout/HexagonCluster"/>
    <dgm:cxn modelId="{342CE732-06DB-4ADE-995D-5FE916A578AE}" type="presParOf" srcId="{BB637A39-B3EC-479B-B537-5BDF92EB50C5}" destId="{9946E4E8-B01C-4E65-9B2B-D78AE4A048B2}" srcOrd="0" destOrd="0" presId="urn:microsoft.com/office/officeart/2008/layout/HexagonCluster"/>
    <dgm:cxn modelId="{863F0753-1616-4DC3-A620-0AB43DD7A6AE}" type="presParOf" srcId="{EA1D84E3-EBC6-480F-8349-C341D139E0BF}" destId="{B8DFD204-6D9E-4E0A-A44C-D9C95478335A}" srcOrd="29" destOrd="0" presId="urn:microsoft.com/office/officeart/2008/layout/HexagonCluster"/>
    <dgm:cxn modelId="{140B56FA-7AA1-40A0-B168-9C716F971425}" type="presParOf" srcId="{B8DFD204-6D9E-4E0A-A44C-D9C95478335A}" destId="{7A54991B-982E-407F-ADDA-EB54BA8D5664}" srcOrd="0" destOrd="0" presId="urn:microsoft.com/office/officeart/2008/layout/HexagonCluster"/>
    <dgm:cxn modelId="{60BF3785-D18B-443D-ADE9-8CAB09E8F8BC}" type="presParOf" srcId="{EA1D84E3-EBC6-480F-8349-C341D139E0BF}" destId="{BBDCAAED-6578-4C2D-84C2-F9EE76C92661}" srcOrd="30" destOrd="0" presId="urn:microsoft.com/office/officeart/2008/layout/HexagonCluster"/>
    <dgm:cxn modelId="{5317F332-8470-4CAD-ABDF-FB6A46A6E92F}" type="presParOf" srcId="{BBDCAAED-6578-4C2D-84C2-F9EE76C92661}" destId="{0281B475-599B-4BFB-991D-6E07DB7DB7CB}" srcOrd="0" destOrd="0" presId="urn:microsoft.com/office/officeart/2008/layout/HexagonCluster"/>
    <dgm:cxn modelId="{1FA8E929-2DB6-4294-A9C6-0666843AB5AB}" type="presParOf" srcId="{EA1D84E3-EBC6-480F-8349-C341D139E0BF}" destId="{00B18B18-DFBA-4EC2-B8BD-E9F2DEAA866D}" srcOrd="31" destOrd="0" presId="urn:microsoft.com/office/officeart/2008/layout/HexagonCluster"/>
    <dgm:cxn modelId="{A9FDA429-4BCC-4474-B3C7-17BBD51460EA}" type="presParOf" srcId="{00B18B18-DFBA-4EC2-B8BD-E9F2DEAA866D}" destId="{5050DCE7-1A17-42C4-A99F-A5172FDC22AC}" srcOrd="0" destOrd="0" presId="urn:microsoft.com/office/officeart/2008/layout/HexagonCluster"/>
    <dgm:cxn modelId="{FFA38DA3-6B99-4C6B-A221-8788C690806D}" type="presParOf" srcId="{EA1D84E3-EBC6-480F-8349-C341D139E0BF}" destId="{EFA78E13-7ECB-4D49-BAF4-6F303A9C0AE4}" srcOrd="32" destOrd="0" presId="urn:microsoft.com/office/officeart/2008/layout/HexagonCluster"/>
    <dgm:cxn modelId="{B9C2B4C5-5629-4719-A244-C57728BDF3CE}" type="presParOf" srcId="{EFA78E13-7ECB-4D49-BAF4-6F303A9C0AE4}" destId="{AF23198D-596F-474B-84D9-BE7DF0ADD1C5}" srcOrd="0" destOrd="0" presId="urn:microsoft.com/office/officeart/2008/layout/HexagonCluster"/>
    <dgm:cxn modelId="{B775DCB5-F347-4070-8FB5-0B9583760411}" type="presParOf" srcId="{EA1D84E3-EBC6-480F-8349-C341D139E0BF}" destId="{42003A7E-CE8C-49DE-A98E-674BB2B136D2}" srcOrd="33" destOrd="0" presId="urn:microsoft.com/office/officeart/2008/layout/HexagonCluster"/>
    <dgm:cxn modelId="{22471CA3-3949-4F21-9EF0-FF689636DE07}" type="presParOf" srcId="{42003A7E-CE8C-49DE-A98E-674BB2B136D2}" destId="{D650A196-903E-4A84-B72B-2D5E4773938C}" srcOrd="0" destOrd="0" presId="urn:microsoft.com/office/officeart/2008/layout/HexagonCluster"/>
    <dgm:cxn modelId="{ECFEB7D3-3E49-466E-897C-1219629B12F2}" type="presParOf" srcId="{EA1D84E3-EBC6-480F-8349-C341D139E0BF}" destId="{A12714DB-8232-4F7D-990B-5AA02F28F9DD}" srcOrd="34" destOrd="0" presId="urn:microsoft.com/office/officeart/2008/layout/HexagonCluster"/>
    <dgm:cxn modelId="{71962DFE-07ED-43CB-8503-EBCE4C33CBC3}" type="presParOf" srcId="{A12714DB-8232-4F7D-990B-5AA02F28F9DD}" destId="{6C523D8E-DC83-41DD-BA1A-10EF1CE973EC}" srcOrd="0" destOrd="0" presId="urn:microsoft.com/office/officeart/2008/layout/HexagonCluster"/>
    <dgm:cxn modelId="{1671D77E-1CF6-46DC-B89D-BA59CAB77ECE}" type="presParOf" srcId="{EA1D84E3-EBC6-480F-8349-C341D139E0BF}" destId="{D9E64438-79D8-4FF1-8EAC-7D8DB4696A95}" srcOrd="35" destOrd="0" presId="urn:microsoft.com/office/officeart/2008/layout/HexagonCluster"/>
    <dgm:cxn modelId="{ECB5C510-5543-4962-984C-0F49D3DE1BBB}" type="presParOf" srcId="{D9E64438-79D8-4FF1-8EAC-7D8DB4696A95}" destId="{D9B897DA-60C8-41A2-B5E1-EF487BF93223}" srcOrd="0" destOrd="0" presId="urn:microsoft.com/office/officeart/2008/layout/HexagonCluster"/>
    <dgm:cxn modelId="{DB5FC2FE-37E6-4FA9-9A96-BB63E4F90D30}" type="presParOf" srcId="{EA1D84E3-EBC6-480F-8349-C341D139E0BF}" destId="{61CC011F-22C1-4D41-B452-23BB2DB93EB6}" srcOrd="36" destOrd="0" presId="urn:microsoft.com/office/officeart/2008/layout/HexagonCluster"/>
    <dgm:cxn modelId="{4B10BE58-B2A6-4BB6-B9B9-CE2F351A6F30}" type="presParOf" srcId="{61CC011F-22C1-4D41-B452-23BB2DB93EB6}" destId="{2CB11B83-95DE-4491-A509-BA7F7AF999C3}" srcOrd="0" destOrd="0" presId="urn:microsoft.com/office/officeart/2008/layout/HexagonCluster"/>
    <dgm:cxn modelId="{32B9E3D3-CC89-46C1-BCFF-83072A2C6170}" type="presParOf" srcId="{EA1D84E3-EBC6-480F-8349-C341D139E0BF}" destId="{6502A263-DA17-4F66-A3EB-C152E28278C5}" srcOrd="37" destOrd="0" presId="urn:microsoft.com/office/officeart/2008/layout/HexagonCluster"/>
    <dgm:cxn modelId="{25E8E6FB-EC44-44C3-86A0-D78CBD230C0F}" type="presParOf" srcId="{6502A263-DA17-4F66-A3EB-C152E28278C5}" destId="{F0918C0D-0934-4037-AAFB-48C15C57AFC3}" srcOrd="0" destOrd="0" presId="urn:microsoft.com/office/officeart/2008/layout/HexagonCluster"/>
    <dgm:cxn modelId="{91CA131A-80FE-43CE-A963-AA0162C20AB0}" type="presParOf" srcId="{EA1D84E3-EBC6-480F-8349-C341D139E0BF}" destId="{08084F94-91D5-4543-9731-6F1A48BFC3BA}" srcOrd="38" destOrd="0" presId="urn:microsoft.com/office/officeart/2008/layout/HexagonCluster"/>
    <dgm:cxn modelId="{73E860C8-D3A2-4A14-98F1-27693C98D1A0}" type="presParOf" srcId="{08084F94-91D5-4543-9731-6F1A48BFC3BA}" destId="{99647953-18E0-46BD-B59E-E1E37C77DC28}" srcOrd="0" destOrd="0" presId="urn:microsoft.com/office/officeart/2008/layout/HexagonCluster"/>
    <dgm:cxn modelId="{CF4E7D67-54B6-42F2-AE65-CF541FA59B58}" type="presParOf" srcId="{EA1D84E3-EBC6-480F-8349-C341D139E0BF}" destId="{648E75B3-D0BD-4C98-8191-B61317C8D87D}" srcOrd="39" destOrd="0" presId="urn:microsoft.com/office/officeart/2008/layout/HexagonCluster"/>
    <dgm:cxn modelId="{3389F8C6-8AB1-41DA-AAFE-F16A2AE97546}" type="presParOf" srcId="{648E75B3-D0BD-4C98-8191-B61317C8D87D}" destId="{A6526E8D-11E4-4956-A6A8-ECEF2B3D5C31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7C9BA-C3FC-4688-A695-69C5C3004257}">
      <dsp:nvSpPr>
        <dsp:cNvPr id="0" name=""/>
        <dsp:cNvSpPr/>
      </dsp:nvSpPr>
      <dsp:spPr>
        <a:xfrm>
          <a:off x="1276502" y="2793082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amor</a:t>
          </a:r>
          <a:endParaRPr lang="pt-PT" sz="32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1506344" y="2990396"/>
        <a:ext cx="1024387" cy="879409"/>
      </dsp:txXfrm>
    </dsp:sp>
    <dsp:sp modelId="{41856DAA-C98E-4B57-9015-410C43EAF67D}">
      <dsp:nvSpPr>
        <dsp:cNvPr id="0" name=""/>
        <dsp:cNvSpPr/>
      </dsp:nvSpPr>
      <dsp:spPr>
        <a:xfrm>
          <a:off x="1312163" y="3362930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8BF8F9-4F30-4C56-A05A-480E314467E8}">
      <dsp:nvSpPr>
        <dsp:cNvPr id="0" name=""/>
        <dsp:cNvSpPr/>
      </dsp:nvSpPr>
      <dsp:spPr>
        <a:xfrm>
          <a:off x="0" y="2088893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rcRect/>
          <a:stretch>
            <a:fillRect t="-33000" b="-33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71BF5C-A44A-41D2-8848-9602C199C2C1}">
      <dsp:nvSpPr>
        <dsp:cNvPr id="0" name=""/>
        <dsp:cNvSpPr/>
      </dsp:nvSpPr>
      <dsp:spPr>
        <a:xfrm>
          <a:off x="1015898" y="3193352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408771-4E4C-4A9E-B9D3-2A019C5755AD}">
      <dsp:nvSpPr>
        <dsp:cNvPr id="0" name=""/>
        <dsp:cNvSpPr/>
      </dsp:nvSpPr>
      <dsp:spPr>
        <a:xfrm>
          <a:off x="2553919" y="2084488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444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4444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444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444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alegria</a:t>
          </a:r>
          <a:endParaRPr lang="pt-PT" sz="24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2783761" y="2281802"/>
        <a:ext cx="1024387" cy="879409"/>
      </dsp:txXfrm>
    </dsp:sp>
    <dsp:sp modelId="{2EA41B3E-CE97-4829-9CF6-5B313035FDFD}">
      <dsp:nvSpPr>
        <dsp:cNvPr id="0" name=""/>
        <dsp:cNvSpPr/>
      </dsp:nvSpPr>
      <dsp:spPr>
        <a:xfrm>
          <a:off x="3575304" y="3186745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502BF1-0FF8-41F1-9F50-A3B18FC89B70}">
      <dsp:nvSpPr>
        <dsp:cNvPr id="0" name=""/>
        <dsp:cNvSpPr/>
      </dsp:nvSpPr>
      <dsp:spPr>
        <a:xfrm>
          <a:off x="3830421" y="2790329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rcRect/>
          <a:stretch>
            <a:fillRect t="-39000" b="-39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444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F1679-A66F-4E93-A801-59D9FDE2AF12}">
      <dsp:nvSpPr>
        <dsp:cNvPr id="0" name=""/>
        <dsp:cNvSpPr/>
      </dsp:nvSpPr>
      <dsp:spPr>
        <a:xfrm>
          <a:off x="3866083" y="3357424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DD1C16-1947-44B2-9EB5-23812EA9B838}">
      <dsp:nvSpPr>
        <dsp:cNvPr id="0" name=""/>
        <dsp:cNvSpPr/>
      </dsp:nvSpPr>
      <dsp:spPr>
        <a:xfrm>
          <a:off x="1276502" y="1384153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8889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8889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8889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8889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paz</a:t>
          </a:r>
          <a:endParaRPr lang="pt-PT" sz="40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1506344" y="1581467"/>
        <a:ext cx="1024387" cy="879409"/>
      </dsp:txXfrm>
    </dsp:sp>
    <dsp:sp modelId="{77B94C9A-F80C-46FE-8BB8-0EB399EAB094}">
      <dsp:nvSpPr>
        <dsp:cNvPr id="0" name=""/>
        <dsp:cNvSpPr/>
      </dsp:nvSpPr>
      <dsp:spPr>
        <a:xfrm>
          <a:off x="2286914" y="1401771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32556-4ABE-422C-B015-2243A733BEA1}">
      <dsp:nvSpPr>
        <dsp:cNvPr id="0" name=""/>
        <dsp:cNvSpPr/>
      </dsp:nvSpPr>
      <dsp:spPr>
        <a:xfrm>
          <a:off x="2553919" y="676109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/>
          <a:srcRect/>
          <a:stretch>
            <a:fillRect t="-9000" b="-9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8889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6DD541-3C5B-49A4-AF10-E4EDA4989AE3}">
      <dsp:nvSpPr>
        <dsp:cNvPr id="0" name=""/>
        <dsp:cNvSpPr/>
      </dsp:nvSpPr>
      <dsp:spPr>
        <a:xfrm>
          <a:off x="2595981" y="1240452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B489A-62B6-4837-8650-B715C1187974}">
      <dsp:nvSpPr>
        <dsp:cNvPr id="0" name=""/>
        <dsp:cNvSpPr/>
      </dsp:nvSpPr>
      <dsp:spPr>
        <a:xfrm>
          <a:off x="3830421" y="1381950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13333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paciência</a:t>
          </a:r>
          <a:endParaRPr lang="pt-PT" sz="14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4060263" y="1579264"/>
        <a:ext cx="1024387" cy="879409"/>
      </dsp:txXfrm>
    </dsp:sp>
    <dsp:sp modelId="{916A69E9-4912-4636-97BA-51943477EA0C}">
      <dsp:nvSpPr>
        <dsp:cNvPr id="0" name=""/>
        <dsp:cNvSpPr/>
      </dsp:nvSpPr>
      <dsp:spPr>
        <a:xfrm>
          <a:off x="5114239" y="1946293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ABAF6-A473-4672-BC3C-59236E949A5D}">
      <dsp:nvSpPr>
        <dsp:cNvPr id="0" name=""/>
        <dsp:cNvSpPr/>
      </dsp:nvSpPr>
      <dsp:spPr>
        <a:xfrm>
          <a:off x="5106923" y="2098252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/>
          <a:srcRect/>
          <a:stretch>
            <a:fillRect t="-8000" b="-8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F79C7-CBDF-4C85-BBA1-B5EC163FC045}">
      <dsp:nvSpPr>
        <dsp:cNvPr id="0" name=""/>
        <dsp:cNvSpPr/>
      </dsp:nvSpPr>
      <dsp:spPr>
        <a:xfrm>
          <a:off x="5395874" y="2120826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6EFBF-D488-441F-8188-A07156F27FF5}">
      <dsp:nvSpPr>
        <dsp:cNvPr id="0" name=""/>
        <dsp:cNvSpPr/>
      </dsp:nvSpPr>
      <dsp:spPr>
        <a:xfrm>
          <a:off x="5106923" y="689323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7778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17778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7778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17778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bondade</a:t>
          </a:r>
          <a:endParaRPr lang="pt-PT" sz="18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5336765" y="886637"/>
        <a:ext cx="1024387" cy="879409"/>
      </dsp:txXfrm>
    </dsp:sp>
    <dsp:sp modelId="{6C3E3EC5-CC17-4995-A917-2332FBD425EE}">
      <dsp:nvSpPr>
        <dsp:cNvPr id="0" name=""/>
        <dsp:cNvSpPr/>
      </dsp:nvSpPr>
      <dsp:spPr>
        <a:xfrm>
          <a:off x="6390741" y="1260823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9A16E-BEA5-47AB-B0AF-6A4500485C87}">
      <dsp:nvSpPr>
        <dsp:cNvPr id="0" name=""/>
        <dsp:cNvSpPr/>
      </dsp:nvSpPr>
      <dsp:spPr>
        <a:xfrm>
          <a:off x="6384340" y="1400670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/>
          <a:srcRect/>
          <a:stretch>
            <a:fillRect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17778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167E3C-AEF5-4703-AAA8-D3EC95A505D4}">
      <dsp:nvSpPr>
        <dsp:cNvPr id="0" name=""/>
        <dsp:cNvSpPr/>
      </dsp:nvSpPr>
      <dsp:spPr>
        <a:xfrm>
          <a:off x="6679691" y="1428749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43E33-FB6D-41EB-9DD7-17B3F7B72F19}">
      <dsp:nvSpPr>
        <dsp:cNvPr id="0" name=""/>
        <dsp:cNvSpPr/>
      </dsp:nvSpPr>
      <dsp:spPr>
        <a:xfrm>
          <a:off x="6384340" y="2806846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222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22222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222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2222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generosidade</a:t>
          </a:r>
          <a:endParaRPr lang="pt-PT" sz="12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6614182" y="3004160"/>
        <a:ext cx="1024387" cy="879409"/>
      </dsp:txXfrm>
    </dsp:sp>
    <dsp:sp modelId="{91F28950-5302-4D2A-A1DA-0311AA1B4B84}">
      <dsp:nvSpPr>
        <dsp:cNvPr id="0" name=""/>
        <dsp:cNvSpPr/>
      </dsp:nvSpPr>
      <dsp:spPr>
        <a:xfrm>
          <a:off x="6677863" y="3922868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22FFC-64C3-4D8D-BFC9-92D82321DC8C}">
      <dsp:nvSpPr>
        <dsp:cNvPr id="0" name=""/>
        <dsp:cNvSpPr/>
      </dsp:nvSpPr>
      <dsp:spPr>
        <a:xfrm>
          <a:off x="5076055" y="3501002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/>
          <a:srcRect/>
          <a:stretch>
            <a:fillRect l="-10000" r="-10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2222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DA947-4F40-4E86-85BC-9E0965A2AF59}">
      <dsp:nvSpPr>
        <dsp:cNvPr id="0" name=""/>
        <dsp:cNvSpPr/>
      </dsp:nvSpPr>
      <dsp:spPr>
        <a:xfrm>
          <a:off x="6402628" y="4063265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F6E6F-3F34-4ECB-9777-3B6E2E19375B}">
      <dsp:nvSpPr>
        <dsp:cNvPr id="0" name=""/>
        <dsp:cNvSpPr/>
      </dsp:nvSpPr>
      <dsp:spPr>
        <a:xfrm>
          <a:off x="2553004" y="3496170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26667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fidelidade</a:t>
          </a:r>
          <a:endParaRPr lang="pt-PT" sz="16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2782846" y="3693484"/>
        <a:ext cx="1024387" cy="879409"/>
      </dsp:txXfrm>
    </dsp:sp>
    <dsp:sp modelId="{E3FF7FAC-90AC-445D-A673-420DE6E28EF5}">
      <dsp:nvSpPr>
        <dsp:cNvPr id="0" name=""/>
        <dsp:cNvSpPr/>
      </dsp:nvSpPr>
      <dsp:spPr>
        <a:xfrm>
          <a:off x="2595067" y="4061063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59047-8212-4328-BFFA-6141D929CF0E}">
      <dsp:nvSpPr>
        <dsp:cNvPr id="0" name=""/>
        <dsp:cNvSpPr/>
      </dsp:nvSpPr>
      <dsp:spPr>
        <a:xfrm>
          <a:off x="1275587" y="4204764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/>
          <a:srcRect/>
          <a:stretch>
            <a:fillRect t="-38000" b="-38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F9DADF-7654-4564-BE4B-1F1F98426CB9}">
      <dsp:nvSpPr>
        <dsp:cNvPr id="0" name=""/>
        <dsp:cNvSpPr/>
      </dsp:nvSpPr>
      <dsp:spPr>
        <a:xfrm>
          <a:off x="2285999" y="4222382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6E4E8-B01C-4E65-9B2B-D78AE4A048B2}">
      <dsp:nvSpPr>
        <dsp:cNvPr id="0" name=""/>
        <dsp:cNvSpPr/>
      </dsp:nvSpPr>
      <dsp:spPr>
        <a:xfrm>
          <a:off x="7654442" y="3520946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1111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31111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1111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31111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mansidão</a:t>
          </a:r>
          <a:endParaRPr lang="pt-PT" sz="16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7884284" y="3718260"/>
        <a:ext cx="1024387" cy="879409"/>
      </dsp:txXfrm>
    </dsp:sp>
    <dsp:sp modelId="{7A54991B-982E-407F-ADDA-EB54BA8D5664}">
      <dsp:nvSpPr>
        <dsp:cNvPr id="0" name=""/>
        <dsp:cNvSpPr/>
      </dsp:nvSpPr>
      <dsp:spPr>
        <a:xfrm>
          <a:off x="7948879" y="4636968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81B475-599B-4BFB-991D-6E07DB7DB7CB}">
      <dsp:nvSpPr>
        <dsp:cNvPr id="0" name=""/>
        <dsp:cNvSpPr/>
      </dsp:nvSpPr>
      <dsp:spPr>
        <a:xfrm>
          <a:off x="6377940" y="4217978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/>
          <a:srcRect/>
          <a:stretch>
            <a:fillRect t="-31000" b="-31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31111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0DCE7-1A17-42C4-A99F-A5172FDC22AC}">
      <dsp:nvSpPr>
        <dsp:cNvPr id="0" name=""/>
        <dsp:cNvSpPr/>
      </dsp:nvSpPr>
      <dsp:spPr>
        <a:xfrm>
          <a:off x="7673644" y="4777365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3198D-596F-474B-84D9-BE7DF0ADD1C5}">
      <dsp:nvSpPr>
        <dsp:cNvPr id="0" name=""/>
        <dsp:cNvSpPr/>
      </dsp:nvSpPr>
      <dsp:spPr>
        <a:xfrm>
          <a:off x="7659928" y="703638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5556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35556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5556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35556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autocontrole</a:t>
          </a:r>
          <a:endParaRPr lang="pt-PT" sz="12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7889770" y="900952"/>
        <a:ext cx="1024387" cy="879409"/>
      </dsp:txXfrm>
    </dsp:sp>
    <dsp:sp modelId="{D650A196-903E-4A84-B72B-2D5E4773938C}">
      <dsp:nvSpPr>
        <dsp:cNvPr id="0" name=""/>
        <dsp:cNvSpPr/>
      </dsp:nvSpPr>
      <dsp:spPr>
        <a:xfrm>
          <a:off x="8686800" y="1823514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523D8E-DC83-41DD-BA1A-10EF1CE973EC}">
      <dsp:nvSpPr>
        <dsp:cNvPr id="0" name=""/>
        <dsp:cNvSpPr/>
      </dsp:nvSpPr>
      <dsp:spPr>
        <a:xfrm>
          <a:off x="7659928" y="2109815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9"/>
          <a:srcRect/>
          <a:stretch>
            <a:fillRect t="-16000" b="-16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35556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B897DA-60C8-41A2-B5E1-EF487BF93223}">
      <dsp:nvSpPr>
        <dsp:cNvPr id="0" name=""/>
        <dsp:cNvSpPr/>
      </dsp:nvSpPr>
      <dsp:spPr>
        <a:xfrm>
          <a:off x="8686800" y="2117523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B11B83-95DE-4491-A509-BA7F7AF999C3}">
      <dsp:nvSpPr>
        <dsp:cNvPr id="0" name=""/>
        <dsp:cNvSpPr/>
      </dsp:nvSpPr>
      <dsp:spPr>
        <a:xfrm>
          <a:off x="3824935" y="4210270"/>
          <a:ext cx="1484071" cy="127403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0000" dir="5400000" rotWithShape="0">
            <a:srgbClr xmlns:mc="http://schemas.openxmlformats.org/markup-compatibility/2006" xmlns:a14="http://schemas.microsoft.com/office/drawing/2010/main" val="000000" mc:Ignorable="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rPr>
            <a:t>Gal.5:22</a:t>
          </a:r>
          <a:endParaRPr lang="pt-PT" sz="2000" b="1" kern="1200" dirty="0">
            <a:solidFill>
              <a:schemeClr val="bg1"/>
            </a:solidFill>
            <a:effectLst>
              <a:outerShdw blurRad="38100" dist="38100" dir="2700000" algn="tl">
                <a:srgbClr xmlns:mc="http://schemas.openxmlformats.org/markup-compatibility/2006" xmlns:a14="http://schemas.microsoft.com/office/drawing/2010/main" val="000000" mc:Ignorable="">
                  <a:alpha val="43137"/>
                </a:srgbClr>
              </a:outerShdw>
            </a:effectLst>
            <a:latin typeface="Constantia" pitchFamily="18" charset="0"/>
          </a:endParaRPr>
        </a:p>
      </dsp:txBody>
      <dsp:txXfrm>
        <a:off x="4054777" y="4407584"/>
        <a:ext cx="1024387" cy="879409"/>
      </dsp:txXfrm>
    </dsp:sp>
    <dsp:sp modelId="{F0918C0D-0934-4037-AAFB-48C15C57AFC3}">
      <dsp:nvSpPr>
        <dsp:cNvPr id="0" name=""/>
        <dsp:cNvSpPr/>
      </dsp:nvSpPr>
      <dsp:spPr>
        <a:xfrm>
          <a:off x="4118457" y="5326291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47953-18E0-46BD-B59E-E1E37C77DC28}">
      <dsp:nvSpPr>
        <dsp:cNvPr id="0" name=""/>
        <dsp:cNvSpPr/>
      </dsp:nvSpPr>
      <dsp:spPr>
        <a:xfrm>
          <a:off x="2547518" y="4907852"/>
          <a:ext cx="1484071" cy="127403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26E8D-11E4-4956-A6A8-ECEF2B3D5C31}">
      <dsp:nvSpPr>
        <dsp:cNvPr id="0" name=""/>
        <dsp:cNvSpPr/>
      </dsp:nvSpPr>
      <dsp:spPr>
        <a:xfrm>
          <a:off x="3843223" y="5466689"/>
          <a:ext cx="172821" cy="1492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0659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585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1732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91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515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272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52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998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951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1303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854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B9864-40BD-4218-ABB2-927ECEB77FAA}" type="datetimeFigureOut">
              <a:rPr lang="pt-PT" smtClean="0"/>
              <a:t>14-05-2010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33D68-FDE4-47C5-8978-3C2E50C8A19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312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microsoft.com/office/2007/relationships/hdphoto" Target="../media/hdphoto4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16.png"/><Relationship Id="rId18" Type="http://schemas.microsoft.com/office/2007/relationships/hdphoto" Target="../media/hdphoto14.wdp"/><Relationship Id="rId3" Type="http://schemas.openxmlformats.org/officeDocument/2006/relationships/image" Target="../media/image11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2" Type="http://schemas.microsoft.com/office/2007/relationships/hdphoto" Target="../media/hdphoto11.wdp"/><Relationship Id="rId17" Type="http://schemas.openxmlformats.org/officeDocument/2006/relationships/image" Target="../media/image18.png"/><Relationship Id="rId2" Type="http://schemas.openxmlformats.org/officeDocument/2006/relationships/image" Target="../media/image2.jpg"/><Relationship Id="rId16" Type="http://schemas.microsoft.com/office/2007/relationships/hdphoto" Target="../media/hdphoto13.wdp"/><Relationship Id="rId20" Type="http://schemas.microsoft.com/office/2007/relationships/hdphoto" Target="../media/hdphoto15.wdp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microsoft.com/office/2007/relationships/hdphoto" Target="../media/hdphoto10.wdp"/><Relationship Id="rId19" Type="http://schemas.openxmlformats.org/officeDocument/2006/relationships/image" Target="../media/image19.png"/><Relationship Id="rId4" Type="http://schemas.microsoft.com/office/2007/relationships/hdphoto" Target="../media/hdphoto7.wdp"/><Relationship Id="rId9" Type="http://schemas.openxmlformats.org/officeDocument/2006/relationships/image" Target="../media/image14.png"/><Relationship Id="rId14" Type="http://schemas.microsoft.com/office/2007/relationships/hdphoto" Target="../media/hdphoto12.wdp"/><Relationship Id="rId22" Type="http://schemas.microsoft.com/office/2007/relationships/hdphoto" Target="../media/hdphoto16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8024" y="980729"/>
            <a:ext cx="3670176" cy="2619722"/>
          </a:xfrm>
        </p:spPr>
        <p:txBody>
          <a:bodyPr>
            <a:noAutofit/>
          </a:bodyPr>
          <a:lstStyle/>
          <a:p>
            <a:r>
              <a:rPr lang="pt-PT" sz="8000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oper Black" pitchFamily="18" charset="0"/>
              </a:rPr>
              <a:t>Raízes</a:t>
            </a:r>
            <a:endParaRPr lang="pt-PT" sz="8000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2188" y="692696"/>
            <a:ext cx="417646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200" dirty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Portanto, assim como recebestes a Cristo Jesus, o Senhor, assim também nele </a:t>
            </a:r>
            <a:r>
              <a:rPr lang="pt-P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andai, arraigados </a:t>
            </a:r>
            <a:r>
              <a:rPr lang="pt-PT" sz="3200" dirty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e edificados nele, e confirmados na fé, assim como fostes ensinados, abundando em </a:t>
            </a:r>
            <a:r>
              <a:rPr lang="pt-P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acção </a:t>
            </a:r>
            <a:r>
              <a:rPr lang="pt-PT" sz="3200" dirty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de graças</a:t>
            </a:r>
            <a:r>
              <a:rPr lang="pt-P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.</a:t>
            </a:r>
          </a:p>
          <a:p>
            <a:pPr algn="just"/>
            <a:endParaRPr lang="pt-PT" sz="3200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  <a:p>
            <a:pPr algn="r"/>
            <a:r>
              <a:rPr lang="pt-P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Colossenses 2:6,7</a:t>
            </a:r>
            <a:endParaRPr lang="pt-PT" sz="3200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2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848 0.07338 L -0.16233 0.08009 C -0.10625 0.08009 -0.0007 0.0368 -0.0007 -0.01922 L -0.00209 -0.02107 " pathEditMode="relative" rAng="0" ptsTypes="FfFF">
                                      <p:cBhvr>
                                        <p:cTn id="13" dur="2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-439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25534"/>
              </p:ext>
            </p:extLst>
          </p:nvPr>
        </p:nvGraphicFramePr>
        <p:xfrm>
          <a:off x="107505" y="2924944"/>
          <a:ext cx="8928990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6330"/>
                <a:gridCol w="595266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099651"/>
              </p:ext>
            </p:extLst>
          </p:nvPr>
        </p:nvGraphicFramePr>
        <p:xfrm>
          <a:off x="107504" y="2924944"/>
          <a:ext cx="8928990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52660"/>
                <a:gridCol w="297633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800455"/>
              </p:ext>
            </p:extLst>
          </p:nvPr>
        </p:nvGraphicFramePr>
        <p:xfrm>
          <a:off x="107504" y="2924944"/>
          <a:ext cx="8928990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6330"/>
                <a:gridCol w="2976330"/>
                <a:gridCol w="297633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4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xmlns:mc="http://schemas.openxmlformats.org/markup-compatibility/2006" xmlns:a14="http://schemas.microsoft.com/office/drawing/2010/main" val="000000" mc:Ignorable="">
                                <a:alpha val="43137"/>
                              </a:srgbClr>
                            </a:outerShdw>
                          </a:effectLst>
                          <a:latin typeface="Constantia" pitchFamily="18" charset="0"/>
                        </a:rPr>
                        <a:t>abundantes</a:t>
                      </a:r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15285"/>
              </p:ext>
            </p:extLst>
          </p:nvPr>
        </p:nvGraphicFramePr>
        <p:xfrm>
          <a:off x="107504" y="2924944"/>
          <a:ext cx="8928990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6330"/>
                <a:gridCol w="2976330"/>
                <a:gridCol w="297633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4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xmlns:mc="http://schemas.openxmlformats.org/markup-compatibility/2006" xmlns:a14="http://schemas.microsoft.com/office/drawing/2010/main" val="000000" mc:Ignorable="">
                                <a:alpha val="43137"/>
                              </a:srgbClr>
                            </a:outerShdw>
                          </a:effectLst>
                          <a:latin typeface="Constantia" pitchFamily="18" charset="0"/>
                        </a:rPr>
                        <a:t>edificados</a:t>
                      </a:r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112646"/>
              </p:ext>
            </p:extLst>
          </p:nvPr>
        </p:nvGraphicFramePr>
        <p:xfrm>
          <a:off x="107504" y="2924944"/>
          <a:ext cx="8928990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6330"/>
                <a:gridCol w="2976330"/>
                <a:gridCol w="2976330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pt-PT" sz="4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xmlns:mc="http://schemas.openxmlformats.org/markup-compatibility/2006" xmlns:a14="http://schemas.microsoft.com/office/drawing/2010/main" val="000000" mc:Ignorable="">
                                <a:alpha val="43137"/>
                              </a:srgbClr>
                            </a:outerShdw>
                          </a:effectLst>
                          <a:latin typeface="Constantia" pitchFamily="18" charset="0"/>
                        </a:rPr>
                        <a:t>enraízados</a:t>
                      </a:r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xmlns:mc="http://schemas.openxmlformats.org/markup-compatibility/2006" xmlns:a14="http://schemas.microsoft.com/office/drawing/2010/main" val="000000" mc:Ignorable="">
                              <a:alpha val="43137"/>
                            </a:srgbClr>
                          </a:outerShdw>
                        </a:effectLst>
                        <a:latin typeface="Constantia" pitchFamily="18" charset="0"/>
                      </a:endParaRPr>
                    </a:p>
                  </a:txBody>
                  <a:tcPr marL="45720" marR="457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82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03" b="98998" l="10000" r="90000">
                        <a14:foregroundMark x1="59800" y1="95190" x2="59800" y2="95190"/>
                        <a14:foregroundMark x1="41800" y1="98998" x2="41800" y2="98998"/>
                        <a14:foregroundMark x1="54600" y1="6012" x2="54600" y2="6012"/>
                        <a14:foregroundMark x1="53000" y1="1603" x2="53000" y2="1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1052512"/>
            <a:ext cx="4762500" cy="475297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827584" y="4581128"/>
            <a:ext cx="7272808" cy="0"/>
          </a:xfrm>
          <a:prstGeom prst="line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" name="Striped Right Arrow 4"/>
          <p:cNvSpPr/>
          <p:nvPr/>
        </p:nvSpPr>
        <p:spPr>
          <a:xfrm rot="5400000">
            <a:off x="1709682" y="4957818"/>
            <a:ext cx="2016224" cy="1332148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Striped Right Arrow 5"/>
          <p:cNvSpPr/>
          <p:nvPr/>
        </p:nvSpPr>
        <p:spPr>
          <a:xfrm rot="16200000">
            <a:off x="4752776" y="2189826"/>
            <a:ext cx="3096344" cy="1686260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Quad Arrow 6"/>
          <p:cNvSpPr/>
          <p:nvPr/>
        </p:nvSpPr>
        <p:spPr>
          <a:xfrm>
            <a:off x="3148856" y="404664"/>
            <a:ext cx="2880320" cy="1440160"/>
          </a:xfrm>
          <a:prstGeom prst="quad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395536" y="5301207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CRISTO</a:t>
            </a:r>
            <a:endParaRPr lang="pt-PT" sz="32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2908647"/>
            <a:ext cx="2411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SEMELHANÇA</a:t>
            </a:r>
            <a:r>
              <a:rPr lang="pt-P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 DE CRISTO</a:t>
            </a:r>
            <a:endParaRPr lang="pt-PT" sz="20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9622" y="58366"/>
            <a:ext cx="23402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FRUTO DE CRISTO</a:t>
            </a:r>
            <a:endParaRPr lang="pt-PT" sz="32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45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4644008" y="1412776"/>
            <a:ext cx="4248472" cy="379397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5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Aprofunda-te!</a:t>
            </a:r>
          </a:p>
          <a:p>
            <a:endParaRPr lang="pt-PT" sz="4800" dirty="0" smtClean="0"/>
          </a:p>
          <a:p>
            <a:endParaRPr lang="pt-PT" sz="4800" dirty="0" smtClean="0"/>
          </a:p>
          <a:p>
            <a:pPr marL="0" indent="0">
              <a:buNone/>
            </a:pPr>
            <a:r>
              <a:rPr lang="pt-PT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Propósito#1</a:t>
            </a:r>
          </a:p>
          <a:p>
            <a:pPr marL="0" indent="0" algn="ctr">
              <a:buNone/>
            </a:pPr>
            <a:r>
              <a:rPr lang="pt-PT" sz="4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 raíz garante nutrimento</a:t>
            </a:r>
            <a:endParaRPr lang="pt-PT" sz="43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0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32656"/>
            <a:ext cx="1584176" cy="2108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125" b="98500" l="8068" r="91932">
                        <a14:foregroundMark x1="8255" y1="43500" x2="8255" y2="43500"/>
                        <a14:foregroundMark x1="51595" y1="84625" x2="51595" y2="84625"/>
                        <a14:foregroundMark x1="87992" y1="94625" x2="88368" y2="95125"/>
                        <a14:foregroundMark x1="90807" y1="48500" x2="90807" y2="48500"/>
                        <a14:foregroundMark x1="45216" y1="8125" x2="45216" y2="8125"/>
                        <a14:foregroundMark x1="91932" y1="98500" x2="91932" y2="9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-28387"/>
            <a:ext cx="4569143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9111" y1="47876" x2="59111" y2="47876"/>
                        <a14:foregroundMark x1="55778" y1="31046" x2="55778" y2="31046"/>
                        <a14:foregroundMark x1="58222" y1="40359" x2="58222" y2="40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556792"/>
            <a:ext cx="1855234" cy="25231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128" b="97784" l="4381" r="96667">
                        <a14:foregroundMark x1="96667" y1="68188" x2="96667" y2="68188"/>
                        <a14:foregroundMark x1="74952" y1="6128" x2="74952" y2="6128"/>
                        <a14:foregroundMark x1="17810" y1="85137" x2="17810" y2="85137"/>
                        <a14:foregroundMark x1="15714" y1="71708" x2="15714" y2="71708"/>
                        <a14:foregroundMark x1="4381" y1="32986" x2="4381" y2="32986"/>
                        <a14:foregroundMark x1="16286" y1="97784" x2="16286" y2="97784"/>
                        <a14:foregroundMark x1="46095" y1="11082" x2="46095" y2="11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56992"/>
            <a:ext cx="2464420" cy="18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65" b="98922" l="5143" r="94286">
                        <a14:foregroundMark x1="48857" y1="99191" x2="48857" y2="99191"/>
                        <a14:foregroundMark x1="94286" y1="63612" x2="94286" y2="63612"/>
                        <a14:foregroundMark x1="5143" y1="30728" x2="5143" y2="30728"/>
                        <a14:foregroundMark x1="89714" y1="2965" x2="89714" y2="2965"/>
                        <a14:foregroundMark x1="7143" y1="87062" x2="7143" y2="87062"/>
                        <a14:foregroundMark x1="29143" y1="95687" x2="29143" y2="956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-243408"/>
            <a:ext cx="1679043" cy="17797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513111">
            <a:off x="2915817" y="1001596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?!</a:t>
            </a:r>
            <a:endParaRPr lang="pt-PT" sz="44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636002">
            <a:off x="4817789" y="233917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?!</a:t>
            </a:r>
            <a:endParaRPr lang="pt-PT" sz="44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1350401">
            <a:off x="3377629" y="195816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?!</a:t>
            </a:r>
            <a:endParaRPr lang="pt-PT" sz="44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16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 xmlns:p14="http://schemas.microsoft.com/office/powerpoint/2010/main">
        <p:cut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accel="50000" fill="hold" nodeType="after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083 0.33611 C -0.07083 0.33426 -0.07066 0.33194 -0.07031 0.33079 C -0.07014 0.32963 -0.06979 0.33032 -0.06944 0.32894 C -0.06927 0.32778 -0.06944 0.32546 -0.0691 0.32361 C -0.0691 0.32176 -0.06875 0.32037 -0.06858 0.31852 C -0.06788 0.30208 -0.06719 0.28565 -0.06632 0.26991 C -0.06562 0.25903 -0.06545 0.24769 -0.06476 0.23681 C -0.06406 0.22523 -0.06424 0.21134 -0.06319 0.20023 C -0.06215 0.18796 -0.06163 0.17477 -0.06094 0.16204 C -0.06076 0.15949 -0.06042 0.15741 -0.06024 0.15509 C -0.06007 0.15162 -0.05955 0.14468 -0.05955 0.14468 C -0.05937 0.13056 -0.05885 0.11435 -0.05781 0.10116 C -0.05729 0.09352 -0.0566 0.08611 -0.05608 0.0787 C -0.05538 0.06713 -0.05469 0.05394 -0.0533 0.04375 C -0.05312 0.03495 -0.05243 0.02755 -0.05156 0.01921 C -0.05087 0.01134 -0.05069 0.00463 -0.04983 -0.00324 C -0.04983 -0.00556 -0.04965 -0.00787 -0.04965 -0.01019 C -0.04931 -0.01319 -0.04913 -0.01574 -0.04896 -0.01875 C -0.04826 -0.03056 -0.04809 -0.04514 -0.04687 -0.05532 C -0.04653 -0.06782 -0.04618 -0.07986 -0.04479 -0.09028 C -0.04462 -0.0919 -0.04462 -0.09375 -0.04444 -0.09537 C -0.04444 -0.09722 -0.04392 -0.09861 -0.04392 -0.10046 C -0.04306 -0.11157 -0.04271 -0.12292 -0.04184 -0.13356 C -0.04132 -0.14074 -0.04184 -0.14005 -0.04132 -0.14931 C -0.04062 -0.15718 -0.03993 -0.16412 -0.03941 -0.17199 C -0.03889 -0.18102 -0.03837 -0.19051 -0.03802 -0.19977 C -0.03767 -0.20324 -0.03733 -0.20995 -0.03733 -0.20995 C -0.03611 -0.20787 -0.03646 -0.20972 -0.03611 -0.20139 C -0.03576 -0.18056 -0.03542 -0.15972 -0.0349 -0.13889 C -0.0349 -0.125 -0.03524 -0.10347 -0.03368 -0.09028 C -0.03351 -0.05417 -0.03247 -0.02106 -0.03142 0.01435 C -0.0309 0.03218 -0.03073 0.05532 -0.02934 0.07153 C -0.02899 0.08681 -0.0283 0.09815 -0.02812 0.11319 C -0.02778 0.13056 -0.02812 0.12407 -0.0276 0.13403 C -0.02726 0.14306 -0.02708 0.15185 -0.02656 0.16019 C -0.02604 0.18634 -0.02465 0.21111 -0.02396 0.23681 C -0.0224 0.23056 -0.02257 0.22153 -0.02153 0.21227 C -0.02083 0.19398 -0.02187 0.21551 -0.02066 0.20023 C -0.02031 0.19514 -0.02031 0.18912 -0.01979 0.18449 C -0.01927 0.17986 -0.01788 0.16782 -0.01771 0.16551 C -0.01649 0.14792 -0.01562 0.12917 -0.01389 0.11319 C -0.01354 0.10648 -0.01337 0.10162 -0.01267 0.09606 C -0.01215 0.08264 -0.01128 0.07083 -0.0099 0.05949 C -0.0099 0.05648 -0.0099 0.05347 -0.00972 0.05069 C -0.00955 0.04884 -0.0092 0.04745 -0.00903 0.0456 C -0.00851 0.0375 -0.00868 0.03171 -0.00781 0.02454 C -0.00729 0.00694 -0.0066 -0.01181 -0.00521 -0.02755 C -0.00469 -0.03356 -0.00469 -0.03912 -0.00399 -0.04514 C -0.00087 -0.03866 -0.00312 0.00556 -0.00226 0.03171 C -0.00208 0.0537 -0.00226 0.0831 -0.00104 0.10463 C -0.00087 0.11157 -0.00104 0.11875 -0.00069 0.12546 C -0.00069 0.12731 0 0.13056 0 0.13079 " pathEditMode="relative" rAng="0" ptsTypes="fffffffffffffffffffffffffffffffffffffffffffffffffffA" p14:bounceEnd="10000">
                                          <p:cBhvr>
                                            <p:cTn id="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42" y="-2731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4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0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26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5" presetClass="entr" presetSubtype="0" repeatCount="indefinite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45" presetClass="entr" presetSubtype="0" repeatCount="indefinite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45" presetClass="entr" presetSubtype="0" repeatCount="indefinite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</p:bldLst>
      </p:timing>
    </mc:Choice>
    <mc:Fallback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083 0.33611 C -0.07083 0.33426 -0.07066 0.33194 -0.07031 0.33079 C -0.07014 0.32963 -0.06979 0.33032 -0.06944 0.32894 C -0.06927 0.32778 -0.06944 0.32546 -0.0691 0.32361 C -0.0691 0.32176 -0.06875 0.32037 -0.06858 0.31852 C -0.06788 0.30208 -0.06719 0.28565 -0.06632 0.26991 C -0.06562 0.25903 -0.06545 0.24769 -0.06476 0.23681 C -0.06406 0.22523 -0.06424 0.21134 -0.06319 0.20023 C -0.06215 0.18796 -0.06163 0.17477 -0.06094 0.16204 C -0.06076 0.15949 -0.06042 0.15741 -0.06024 0.15509 C -0.06007 0.15162 -0.05955 0.14468 -0.05955 0.14468 C -0.05937 0.13056 -0.05885 0.11435 -0.05781 0.10116 C -0.05729 0.09352 -0.0566 0.08611 -0.05608 0.0787 C -0.05538 0.06713 -0.05469 0.05394 -0.0533 0.04375 C -0.05312 0.03495 -0.05243 0.02755 -0.05156 0.01921 C -0.05087 0.01134 -0.05069 0.00463 -0.04983 -0.00324 C -0.04983 -0.00556 -0.04965 -0.00787 -0.04965 -0.01019 C -0.04931 -0.01319 -0.04913 -0.01574 -0.04896 -0.01875 C -0.04826 -0.03056 -0.04809 -0.04514 -0.04687 -0.05532 C -0.04653 -0.06782 -0.04618 -0.07986 -0.04479 -0.09028 C -0.04462 -0.0919 -0.04462 -0.09375 -0.04444 -0.09537 C -0.04444 -0.09722 -0.04392 -0.09861 -0.04392 -0.10046 C -0.04306 -0.11157 -0.04271 -0.12292 -0.04184 -0.13356 C -0.04132 -0.14074 -0.04184 -0.14005 -0.04132 -0.14931 C -0.04062 -0.15718 -0.03993 -0.16412 -0.03941 -0.17199 C -0.03889 -0.18102 -0.03837 -0.19051 -0.03802 -0.19977 C -0.03767 -0.20324 -0.03733 -0.20995 -0.03733 -0.20995 C -0.03611 -0.20787 -0.03646 -0.20972 -0.03611 -0.20139 C -0.03576 -0.18056 -0.03542 -0.15972 -0.0349 -0.13889 C -0.0349 -0.125 -0.03524 -0.10347 -0.03368 -0.09028 C -0.03351 -0.05417 -0.03247 -0.02106 -0.03142 0.01435 C -0.0309 0.03218 -0.03073 0.05532 -0.02934 0.07153 C -0.02899 0.08681 -0.0283 0.09815 -0.02812 0.11319 C -0.02778 0.13056 -0.02812 0.12407 -0.0276 0.13403 C -0.02726 0.14306 -0.02708 0.15185 -0.02656 0.16019 C -0.02604 0.18634 -0.02465 0.21111 -0.02396 0.23681 C -0.0224 0.23056 -0.02257 0.22153 -0.02153 0.21227 C -0.02083 0.19398 -0.02187 0.21551 -0.02066 0.20023 C -0.02031 0.19514 -0.02031 0.18912 -0.01979 0.18449 C -0.01927 0.17986 -0.01788 0.16782 -0.01771 0.16551 C -0.01649 0.14792 -0.01562 0.12917 -0.01389 0.11319 C -0.01354 0.10648 -0.01337 0.10162 -0.01267 0.09606 C -0.01215 0.08264 -0.01128 0.07083 -0.0099 0.05949 C -0.0099 0.05648 -0.0099 0.05347 -0.00972 0.05069 C -0.00955 0.04884 -0.0092 0.04745 -0.00903 0.0456 C -0.00851 0.0375 -0.00868 0.03171 -0.00781 0.02454 C -0.00729 0.00694 -0.0066 -0.01181 -0.00521 -0.02755 C -0.00469 -0.03356 -0.00469 -0.03912 -0.00399 -0.04514 C -0.00087 -0.03866 -0.00312 0.00556 -0.00226 0.03171 C -0.00208 0.0537 -0.00226 0.0831 -0.00104 0.10463 C -0.00087 0.11157 -0.00104 0.11875 -0.00069 0.12546 C -0.00069 0.12731 0 0.13056 0 0.13079 " pathEditMode="relative" rAng="0" ptsTypes="fffffffffffffffffffffffffffffffffffffffffffffffffffA">
                                          <p:cBhvr>
                                            <p:cTn id="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42" y="-2731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4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0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26" presetID="53" presetClass="entr" presetSubtype="16" repeatCount="indefinite" fill="hold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5" presetClass="entr" presetSubtype="0" repeatCount="indefinite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45" presetClass="entr" presetSubtype="0" repeatCount="indefinite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45" presetClass="entr" presetSubtype="0" repeatCount="indefinite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Callout 2 (Accent Bar) 4"/>
          <p:cNvSpPr/>
          <p:nvPr/>
        </p:nvSpPr>
        <p:spPr>
          <a:xfrm>
            <a:off x="5508104" y="483444"/>
            <a:ext cx="2880000" cy="100811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1162"/>
              <a:gd name="adj6" fmla="val -44021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Escolhe o teu “solo”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6" name="Line Callout 2 (Accent Bar) 5"/>
          <p:cNvSpPr/>
          <p:nvPr/>
        </p:nvSpPr>
        <p:spPr>
          <a:xfrm>
            <a:off x="5940152" y="2051596"/>
            <a:ext cx="2880320" cy="100811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9722"/>
              <a:gd name="adj6" fmla="val -43811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Não te contentes com o superficial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7" name="Line Callout 2 (Accent Bar) 6"/>
          <p:cNvSpPr/>
          <p:nvPr/>
        </p:nvSpPr>
        <p:spPr>
          <a:xfrm>
            <a:off x="5940152" y="3657848"/>
            <a:ext cx="2880320" cy="100811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786"/>
              <a:gd name="adj6" fmla="val -49102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Experiência 3D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8" name="Line Callout 2 (Accent Bar) 7"/>
          <p:cNvSpPr/>
          <p:nvPr/>
        </p:nvSpPr>
        <p:spPr>
          <a:xfrm>
            <a:off x="4932040" y="5157192"/>
            <a:ext cx="2880320" cy="100811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0114"/>
              <a:gd name="adj6" fmla="val -36315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Agarra-te com firmeza</a:t>
            </a:r>
            <a:endParaRPr lang="pt-PT" sz="28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959657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ow the fig tree strangles other plants for survival in the rainforest - David Attenborough - BBC wildlif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7704" y="1430778"/>
            <a:ext cx="6840760" cy="513057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67544" y="548680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 Figueira Estranguladora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259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2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4644008" y="1412776"/>
            <a:ext cx="4248472" cy="379397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5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Ergue-te!</a:t>
            </a:r>
          </a:p>
          <a:p>
            <a:endParaRPr lang="pt-PT" sz="4800" dirty="0" smtClean="0">
              <a:solidFill>
                <a:prstClr val="black"/>
              </a:solidFill>
            </a:endParaRPr>
          </a:p>
          <a:p>
            <a:endParaRPr lang="pt-PT" sz="48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pt-PT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Propósito#2</a:t>
            </a:r>
          </a:p>
          <a:p>
            <a:pPr marL="0" indent="0" algn="ctr">
              <a:buFont typeface="Arial" pitchFamily="34" charset="0"/>
              <a:buNone/>
            </a:pPr>
            <a:r>
              <a:rPr lang="pt-PT" sz="43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 raíz garante crescimento</a:t>
            </a:r>
            <a:endParaRPr lang="pt-PT" sz="4300" b="1" dirty="0">
              <a:solidFill>
                <a:prstClr val="white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55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9" y="764704"/>
            <a:ext cx="3973649" cy="38164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076056" y="548680"/>
            <a:ext cx="34563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Mitos sobre crescimento</a:t>
            </a:r>
            <a:endParaRPr lang="pt-PT" sz="44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2852936"/>
            <a:ext cx="3600400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Rápido é bom</a:t>
            </a:r>
          </a:p>
          <a:p>
            <a:pPr algn="r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Grande é melhor</a:t>
            </a:r>
          </a:p>
          <a:p>
            <a:pPr algn="r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Muito é excelente</a:t>
            </a:r>
          </a:p>
          <a:p>
            <a:pPr algn="r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Visível é perfeito</a:t>
            </a:r>
            <a:endParaRPr lang="pt-PT" sz="32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97760" y="2636912"/>
            <a:ext cx="3960440" cy="3785652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  <a:softEdge rad="63500"/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Tu não és um sapo!</a:t>
            </a:r>
          </a:p>
          <a:p>
            <a:pPr algn="ctr"/>
            <a:r>
              <a:rPr lang="pt-PT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Crescimento não é inchaço.</a:t>
            </a:r>
          </a:p>
        </p:txBody>
      </p:sp>
    </p:spTree>
    <p:extLst>
      <p:ext uri="{BB962C8B-B14F-4D97-AF65-F5344CB8AC3E}">
        <p14:creationId xmlns:p14="http://schemas.microsoft.com/office/powerpoint/2010/main" val="284084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725144"/>
            <a:ext cx="1656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Cedro do Líbano</a:t>
            </a:r>
            <a:endParaRPr lang="pt-PT" sz="3200" b="1" dirty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" name="Line Callout 2 (Accent Bar) 2"/>
          <p:cNvSpPr/>
          <p:nvPr/>
        </p:nvSpPr>
        <p:spPr>
          <a:xfrm>
            <a:off x="5508104" y="483444"/>
            <a:ext cx="2880000" cy="128937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4568"/>
              <a:gd name="adj6" fmla="val -44021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Crescimento lento, mas consistente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4" name="Line Callout 2 (Accent Bar) 3"/>
          <p:cNvSpPr/>
          <p:nvPr/>
        </p:nvSpPr>
        <p:spPr>
          <a:xfrm>
            <a:off x="5940152" y="2492896"/>
            <a:ext cx="2880000" cy="136815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762"/>
              <a:gd name="adj6" fmla="val -43139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Raízes que buscam águas profundas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5" name="Line Callout 2 (Accent Bar) 4"/>
          <p:cNvSpPr/>
          <p:nvPr/>
        </p:nvSpPr>
        <p:spPr>
          <a:xfrm>
            <a:off x="5525368" y="4725144"/>
            <a:ext cx="2880000" cy="100811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2688"/>
              <a:gd name="adj6" fmla="val -46667"/>
            </a:avLst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Raízes que abraçam a rocha</a:t>
            </a:r>
            <a:endParaRPr lang="pt-PT" sz="28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43134"/>
      </p:ext>
    </p:extLst>
  </p:cSld>
  <p:clrMapOvr>
    <a:masterClrMapping/>
  </p:clrMapOvr>
  <p:transition xmlns:p14="http://schemas.microsoft.com/office/powerpoint/2010/main" spd="slow">
    <p:push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932277">
            <a:off x="1239190" y="797981"/>
            <a:ext cx="5918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 smtClean="0">
                <a:solidFill>
                  <a:schemeClr val="bg1"/>
                </a:solidFill>
                <a:latin typeface="Constantia" pitchFamily="18" charset="0"/>
              </a:rPr>
              <a:t>nascer de novo</a:t>
            </a:r>
            <a:endParaRPr lang="pt-PT" sz="8000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03519">
            <a:off x="3837017" y="1796080"/>
            <a:ext cx="44957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 smtClean="0">
                <a:solidFill>
                  <a:schemeClr val="bg1"/>
                </a:solidFill>
                <a:latin typeface="Constantia" pitchFamily="18" charset="0"/>
              </a:rPr>
              <a:t>nova criatura</a:t>
            </a:r>
            <a:endParaRPr lang="pt-PT" sz="8000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257493"/>
            <a:ext cx="4392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  <a:latin typeface="Constantia" pitchFamily="18" charset="0"/>
              </a:rPr>
              <a:t>c</a:t>
            </a:r>
            <a:r>
              <a:rPr lang="pt-PT" sz="6600" b="1" dirty="0" smtClean="0">
                <a:solidFill>
                  <a:schemeClr val="bg1"/>
                </a:solidFill>
                <a:latin typeface="Constantia" pitchFamily="18" charset="0"/>
              </a:rPr>
              <a:t>oisas velhas passaram</a:t>
            </a:r>
            <a:endParaRPr lang="pt-PT" sz="6600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1189466">
            <a:off x="3621973" y="2705950"/>
            <a:ext cx="37671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>
                <a:solidFill>
                  <a:schemeClr val="bg1"/>
                </a:solidFill>
                <a:latin typeface="Constantia" pitchFamily="18" charset="0"/>
              </a:rPr>
              <a:t>t</a:t>
            </a:r>
            <a:r>
              <a:rPr lang="pt-PT" sz="8000" b="1" dirty="0" smtClean="0">
                <a:solidFill>
                  <a:schemeClr val="bg1"/>
                </a:solidFill>
                <a:latin typeface="Constantia" pitchFamily="18" charset="0"/>
              </a:rPr>
              <a:t>udo se fez novo</a:t>
            </a:r>
            <a:endParaRPr lang="pt-PT" sz="8000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124744"/>
            <a:ext cx="799288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Mas todos nós, com rosto descoberto, refletindo como um espelho a glória do Senhor, somos transformados de glória em glória na mesma imagem, como pelo Espírito do Senhor</a:t>
            </a:r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2Cor.3:18</a:t>
            </a: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327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4644008" y="1412776"/>
            <a:ext cx="4248472" cy="379397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5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Expande-te!</a:t>
            </a:r>
          </a:p>
          <a:p>
            <a:endParaRPr lang="pt-PT" sz="4800" dirty="0" smtClean="0">
              <a:solidFill>
                <a:prstClr val="black"/>
              </a:solidFill>
            </a:endParaRPr>
          </a:p>
          <a:p>
            <a:endParaRPr lang="pt-PT" sz="4800" dirty="0" smtClean="0">
              <a:solidFill>
                <a:prstClr val="black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pt-PT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Propósito#3</a:t>
            </a:r>
          </a:p>
          <a:p>
            <a:pPr marL="0" indent="0" algn="ctr">
              <a:buFont typeface="Arial" pitchFamily="34" charset="0"/>
              <a:buNone/>
            </a:pPr>
            <a:r>
              <a:rPr lang="pt-PT" sz="43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 raíz garante fruto</a:t>
            </a:r>
            <a:endParaRPr lang="pt-PT" sz="4300" b="1" dirty="0">
              <a:solidFill>
                <a:prstClr val="white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403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91" b="92386" l="7975" r="93075">
                        <a14:foregroundMark x1="47114" y1="30568" x2="47114" y2="30568"/>
                        <a14:foregroundMark x1="93284" y1="40682" x2="93284" y2="40682"/>
                        <a14:foregroundMark x1="56453" y1="6591" x2="56453" y2="6591"/>
                        <a14:foregroundMark x1="7975" y1="39886" x2="7975" y2="39886"/>
                        <a14:foregroundMark x1="48059" y1="92386" x2="48059" y2="923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11" y="3717032"/>
            <a:ext cx="1875205" cy="17309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91" b="92386" l="7975" r="93075">
                        <a14:foregroundMark x1="47114" y1="30568" x2="47114" y2="30568"/>
                        <a14:foregroundMark x1="93284" y1="40682" x2="93284" y2="40682"/>
                        <a14:foregroundMark x1="56453" y1="6591" x2="56453" y2="6591"/>
                        <a14:foregroundMark x1="7975" y1="39886" x2="7975" y2="39886"/>
                        <a14:foregroundMark x1="48059" y1="92386" x2="48059" y2="923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149080"/>
            <a:ext cx="1857342" cy="17144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4941168"/>
            <a:ext cx="2215480" cy="22154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16016" y="162880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884" y="3861048"/>
            <a:ext cx="2376264" cy="23762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667" l="10000" r="90000">
                        <a14:foregroundMark x1="48333" y1="93667" x2="48333" y2="9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085184"/>
            <a:ext cx="2016224" cy="2016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192" b="97006" l="6471" r="92353">
                        <a14:foregroundMark x1="58235" y1="97006" x2="58235" y2="97006"/>
                        <a14:foregroundMark x1="93529" y1="57485" x2="93529" y2="57485"/>
                        <a14:foregroundMark x1="60588" y1="4790" x2="60588" y2="4790"/>
                        <a14:foregroundMark x1="6471" y1="44311" x2="6471" y2="44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524" y="5119712"/>
            <a:ext cx="1792492" cy="1760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591" b="92386" l="7975" r="93075">
                        <a14:foregroundMark x1="47114" y1="30568" x2="47114" y2="30568"/>
                        <a14:foregroundMark x1="93284" y1="40682" x2="93284" y2="40682"/>
                        <a14:foregroundMark x1="56453" y1="6591" x2="56453" y2="6591"/>
                        <a14:foregroundMark x1="7975" y1="39886" x2="7975" y2="39886"/>
                        <a14:foregroundMark x1="48059" y1="92386" x2="48059" y2="923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149080"/>
            <a:ext cx="1903191" cy="1756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67" b="92416" l="9950" r="89950">
                        <a14:foregroundMark x1="48141" y1="92416" x2="48141" y2="92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789040"/>
            <a:ext cx="2056340" cy="1907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772" y="5085184"/>
            <a:ext cx="2060848" cy="20608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452" b="92742" l="4839" r="97581">
                        <a14:foregroundMark x1="53226" y1="92742" x2="53226" y2="92742"/>
                        <a14:foregroundMark x1="92742" y1="63710" x2="92742" y2="63710"/>
                        <a14:foregroundMark x1="42742" y1="6452" x2="42742" y2="6452"/>
                        <a14:foregroundMark x1="5645" y1="48387" x2="5645" y2="48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149080"/>
            <a:ext cx="1656184" cy="16561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7" b="92416" l="9950" r="89950">
                        <a14:foregroundMark x1="48141" y1="92416" x2="48141" y2="92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96" y="5013176"/>
            <a:ext cx="2221607" cy="20608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7" b="92416" l="9950" r="89950">
                        <a14:foregroundMark x1="48141" y1="92416" x2="48141" y2="92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301208"/>
            <a:ext cx="2221607" cy="2060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301208"/>
            <a:ext cx="2010916" cy="20109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452" b="92742" l="4839" r="97581">
                        <a14:foregroundMark x1="53226" y1="92742" x2="53226" y2="92742"/>
                        <a14:foregroundMark x1="92742" y1="63710" x2="92742" y2="63710"/>
                        <a14:foregroundMark x1="42742" y1="6452" x2="42742" y2="6452"/>
                        <a14:foregroundMark x1="5645" y1="48387" x2="5645" y2="48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708" y="5445224"/>
            <a:ext cx="1656184" cy="16561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3568" y="428472"/>
            <a:ext cx="7272808" cy="297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Não é uma opção!</a:t>
            </a:r>
          </a:p>
          <a:p>
            <a:pPr lvl="1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Vida sem fruto é inútil.</a:t>
            </a:r>
          </a:p>
          <a:p>
            <a:pPr lvl="2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Bons e maus frutos.</a:t>
            </a:r>
          </a:p>
          <a:p>
            <a:pPr lvl="3">
              <a:lnSpc>
                <a:spcPct val="150000"/>
              </a:lnSpc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Constantia" pitchFamily="18" charset="0"/>
              </a:rPr>
              <a:t>A honra do fruto.</a:t>
            </a:r>
          </a:p>
        </p:txBody>
      </p:sp>
    </p:spTree>
    <p:extLst>
      <p:ext uri="{BB962C8B-B14F-4D97-AF65-F5344CB8AC3E}">
        <p14:creationId xmlns:p14="http://schemas.microsoft.com/office/powerpoint/2010/main" val="87272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500"/>
                            </p:stCondLst>
                            <p:childTnLst>
                              <p:par>
                                <p:cTn id="2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392060" y="339428"/>
            <a:ext cx="1440000" cy="929332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2800" dirty="0" smtClean="0">
                <a:latin typeface="Constantia" pitchFamily="18" charset="0"/>
              </a:rPr>
              <a:t>amor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250584" y="192026"/>
            <a:ext cx="1800200" cy="1224136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>
                <a:latin typeface="Constantia" pitchFamily="18" charset="0"/>
              </a:rPr>
              <a:t>a</a:t>
            </a:r>
            <a:r>
              <a:rPr lang="pt-PT" sz="2800" dirty="0" smtClean="0">
                <a:latin typeface="Constantia" pitchFamily="18" charset="0"/>
              </a:rPr>
              <a:t>legria</a:t>
            </a:r>
          </a:p>
        </p:txBody>
      </p:sp>
      <p:sp>
        <p:nvSpPr>
          <p:cNvPr id="8" name="Oval 7"/>
          <p:cNvSpPr/>
          <p:nvPr/>
        </p:nvSpPr>
        <p:spPr>
          <a:xfrm>
            <a:off x="7304368" y="2104628"/>
            <a:ext cx="1440000" cy="929332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paz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427984" y="4293096"/>
            <a:ext cx="2304256" cy="1296144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paciência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72200" y="2937892"/>
            <a:ext cx="2254084" cy="1398984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bondade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385924" y="5085184"/>
            <a:ext cx="3240360" cy="1649412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generosidade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615496" y="4005064"/>
            <a:ext cx="2528504" cy="1352996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fidelidade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13604" y="2428280"/>
            <a:ext cx="2384488" cy="1425004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mansidão</a:t>
            </a:r>
            <a:endParaRPr lang="pt-PT" sz="2800" dirty="0">
              <a:latin typeface="Constantia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138892" y="908720"/>
            <a:ext cx="3082732" cy="1660574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atin typeface="Constantia" pitchFamily="18" charset="0"/>
              </a:rPr>
              <a:t>autocontrole</a:t>
            </a:r>
            <a:endParaRPr lang="pt-PT" sz="28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96751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9079228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89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856DAA-C98E-4B57-9015-410C43EAF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41856DAA-C98E-4B57-9015-410C43EAF6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graphicEl>
                                              <a:dgm id="{41856DAA-C98E-4B57-9015-410C43EAF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graphicEl>
                                              <a:dgm id="{41856DAA-C98E-4B57-9015-410C43EAF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D7C9BA-C3FC-4688-A695-69C5C3004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74D7C9BA-C3FC-4688-A695-69C5C30042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graphicEl>
                                              <a:dgm id="{74D7C9BA-C3FC-4688-A695-69C5C3004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graphicEl>
                                              <a:dgm id="{74D7C9BA-C3FC-4688-A695-69C5C3004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71BF5C-A44A-41D2-8848-9602C199C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8171BF5C-A44A-41D2-8848-9602C199C2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graphicEl>
                                              <a:dgm id="{8171BF5C-A44A-41D2-8848-9602C199C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graphicEl>
                                              <a:dgm id="{8171BF5C-A44A-41D2-8848-9602C199C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8BF8F9-4F30-4C56-A05A-480E31446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618BF8F9-4F30-4C56-A05A-480E314467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graphicEl>
                                              <a:dgm id="{618BF8F9-4F30-4C56-A05A-480E31446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graphicEl>
                                              <a:dgm id="{618BF8F9-4F30-4C56-A05A-480E31446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A41B3E-CE97-4829-9CF6-5B313035F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2EA41B3E-CE97-4829-9CF6-5B313035F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graphicEl>
                                              <a:dgm id="{2EA41B3E-CE97-4829-9CF6-5B313035F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graphicEl>
                                              <a:dgm id="{2EA41B3E-CE97-4829-9CF6-5B313035F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408771-4E4C-4A9E-B9D3-2A019C575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graphicEl>
                                              <a:dgm id="{3F408771-4E4C-4A9E-B9D3-2A019C5755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graphicEl>
                                              <a:dgm id="{3F408771-4E4C-4A9E-B9D3-2A019C575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graphicEl>
                                              <a:dgm id="{3F408771-4E4C-4A9E-B9D3-2A019C575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BF1679-A66F-4E93-A801-59D9FDE2A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graphicEl>
                                              <a:dgm id="{03BF1679-A66F-4E93-A801-59D9FDE2AF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graphicEl>
                                              <a:dgm id="{03BF1679-A66F-4E93-A801-59D9FDE2A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>
                                            <p:graphicEl>
                                              <a:dgm id="{03BF1679-A66F-4E93-A801-59D9FDE2A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502BF1-0FF8-41F1-9F50-A3B18FC89B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graphicEl>
                                              <a:dgm id="{9E502BF1-0FF8-41F1-9F50-A3B18FC89B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graphicEl>
                                              <a:dgm id="{9E502BF1-0FF8-41F1-9F50-A3B18FC89B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graphicEl>
                                              <a:dgm id="{9E502BF1-0FF8-41F1-9F50-A3B18FC89B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B94C9A-F80C-46FE-8BB8-0EB399EAB0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graphicEl>
                                              <a:dgm id="{77B94C9A-F80C-46FE-8BB8-0EB399EAB0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graphicEl>
                                              <a:dgm id="{77B94C9A-F80C-46FE-8BB8-0EB399EAB0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graphicEl>
                                              <a:dgm id="{77B94C9A-F80C-46FE-8BB8-0EB399EAB0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D1C16-1947-44B2-9EB5-23812EA9B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">
                                            <p:graphicEl>
                                              <a:dgm id="{F4DD1C16-1947-44B2-9EB5-23812EA9B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>
                                            <p:graphicEl>
                                              <a:dgm id="{F4DD1C16-1947-44B2-9EB5-23812EA9B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>
                                            <p:graphicEl>
                                              <a:dgm id="{F4DD1C16-1947-44B2-9EB5-23812EA9B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6DD541-3C5B-49A4-AF10-E4EDA4989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">
                                            <p:graphicEl>
                                              <a:dgm id="{A86DD541-3C5B-49A4-AF10-E4EDA4989A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">
                                            <p:graphicEl>
                                              <a:dgm id="{A86DD541-3C5B-49A4-AF10-E4EDA4989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">
                                            <p:graphicEl>
                                              <a:dgm id="{A86DD541-3C5B-49A4-AF10-E4EDA4989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C32556-4ABE-422C-B015-2243A733B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>
                                            <p:graphicEl>
                                              <a:dgm id="{9DC32556-4ABE-422C-B015-2243A733BE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">
                                            <p:graphicEl>
                                              <a:dgm id="{9DC32556-4ABE-422C-B015-2243A733B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">
                                            <p:graphicEl>
                                              <a:dgm id="{9DC32556-4ABE-422C-B015-2243A733BE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6A69E9-4912-4636-97BA-51943477E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">
                                            <p:graphicEl>
                                              <a:dgm id="{916A69E9-4912-4636-97BA-51943477EA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">
                                            <p:graphicEl>
                                              <a:dgm id="{916A69E9-4912-4636-97BA-51943477E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">
                                            <p:graphicEl>
                                              <a:dgm id="{916A69E9-4912-4636-97BA-51943477EA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B489A-62B6-4837-8650-B715C1187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">
                                            <p:graphicEl>
                                              <a:dgm id="{533B489A-62B6-4837-8650-B715C11879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">
                                            <p:graphicEl>
                                              <a:dgm id="{533B489A-62B6-4837-8650-B715C1187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">
                                            <p:graphicEl>
                                              <a:dgm id="{533B489A-62B6-4837-8650-B715C1187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1F79C7-CBDF-4C85-BBA1-B5EC163FC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">
                                            <p:graphicEl>
                                              <a:dgm id="{AB1F79C7-CBDF-4C85-BBA1-B5EC163FC0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">
                                            <p:graphicEl>
                                              <a:dgm id="{AB1F79C7-CBDF-4C85-BBA1-B5EC163FC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">
                                            <p:graphicEl>
                                              <a:dgm id="{AB1F79C7-CBDF-4C85-BBA1-B5EC163FC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FABAF6-A473-4672-BC3C-59236E949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">
                                            <p:graphicEl>
                                              <a:dgm id="{2AFABAF6-A473-4672-BC3C-59236E949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">
                                            <p:graphicEl>
                                              <a:dgm id="{2AFABAF6-A473-4672-BC3C-59236E949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">
                                            <p:graphicEl>
                                              <a:dgm id="{2AFABAF6-A473-4672-BC3C-59236E949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3E3EC5-CC17-4995-A917-2332FBD42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">
                                            <p:graphicEl>
                                              <a:dgm id="{6C3E3EC5-CC17-4995-A917-2332FBD425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">
                                            <p:graphicEl>
                                              <a:dgm id="{6C3E3EC5-CC17-4995-A917-2332FBD42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">
                                            <p:graphicEl>
                                              <a:dgm id="{6C3E3EC5-CC17-4995-A917-2332FBD42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D6EFBF-D488-441F-8188-A07156F27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">
                                            <p:graphicEl>
                                              <a:dgm id="{2ED6EFBF-D488-441F-8188-A07156F27F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">
                                            <p:graphicEl>
                                              <a:dgm id="{2ED6EFBF-D488-441F-8188-A07156F27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">
                                            <p:graphicEl>
                                              <a:dgm id="{2ED6EFBF-D488-441F-8188-A07156F27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167E3C-AEF5-4703-AAA8-D3EC95A5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">
                                            <p:graphicEl>
                                              <a:dgm id="{58167E3C-AEF5-4703-AAA8-D3EC95A505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">
                                            <p:graphicEl>
                                              <a:dgm id="{58167E3C-AEF5-4703-AAA8-D3EC95A5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">
                                            <p:graphicEl>
                                              <a:dgm id="{58167E3C-AEF5-4703-AAA8-D3EC95A5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E9A16E-BEA5-47AB-B0AF-6A4500485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2">
                                            <p:graphicEl>
                                              <a:dgm id="{43E9A16E-BEA5-47AB-B0AF-6A4500485C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">
                                            <p:graphicEl>
                                              <a:dgm id="{43E9A16E-BEA5-47AB-B0AF-6A4500485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">
                                            <p:graphicEl>
                                              <a:dgm id="{43E9A16E-BEA5-47AB-B0AF-6A4500485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F28950-5302-4D2A-A1DA-0311AA1B4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2">
                                            <p:graphicEl>
                                              <a:dgm id="{91F28950-5302-4D2A-A1DA-0311AA1B4B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">
                                            <p:graphicEl>
                                              <a:dgm id="{91F28950-5302-4D2A-A1DA-0311AA1B4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">
                                            <p:graphicEl>
                                              <a:dgm id="{91F28950-5302-4D2A-A1DA-0311AA1B4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E43E33-FB6D-41EB-9DD7-17B3F7B72F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2">
                                            <p:graphicEl>
                                              <a:dgm id="{8EE43E33-FB6D-41EB-9DD7-17B3F7B72F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">
                                            <p:graphicEl>
                                              <a:dgm id="{8EE43E33-FB6D-41EB-9DD7-17B3F7B72F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">
                                            <p:graphicEl>
                                              <a:dgm id="{8EE43E33-FB6D-41EB-9DD7-17B3F7B72F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FDA947-4F40-4E86-85BC-9E0965A2A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">
                                            <p:graphicEl>
                                              <a:dgm id="{1BFDA947-4F40-4E86-85BC-9E0965A2AF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">
                                            <p:graphicEl>
                                              <a:dgm id="{1BFDA947-4F40-4E86-85BC-9E0965A2A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2">
                                            <p:graphicEl>
                                              <a:dgm id="{1BFDA947-4F40-4E86-85BC-9E0965A2A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522FFC-64C3-4D8D-BFC9-92D82321D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2">
                                            <p:graphicEl>
                                              <a:dgm id="{36522FFC-64C3-4D8D-BFC9-92D82321DC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">
                                            <p:graphicEl>
                                              <a:dgm id="{36522FFC-64C3-4D8D-BFC9-92D82321D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">
                                            <p:graphicEl>
                                              <a:dgm id="{36522FFC-64C3-4D8D-BFC9-92D82321D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FF7FAC-90AC-445D-A673-420DE6E28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2">
                                            <p:graphicEl>
                                              <a:dgm id="{E3FF7FAC-90AC-445D-A673-420DE6E28E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">
                                            <p:graphicEl>
                                              <a:dgm id="{E3FF7FAC-90AC-445D-A673-420DE6E28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">
                                            <p:graphicEl>
                                              <a:dgm id="{E3FF7FAC-90AC-445D-A673-420DE6E28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AF6E6F-3F34-4ECB-9777-3B6E2E19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2">
                                            <p:graphicEl>
                                              <a:dgm id="{9BAF6E6F-3F34-4ECB-9777-3B6E2E1937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2">
                                            <p:graphicEl>
                                              <a:dgm id="{9BAF6E6F-3F34-4ECB-9777-3B6E2E19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2">
                                            <p:graphicEl>
                                              <a:dgm id="{9BAF6E6F-3F34-4ECB-9777-3B6E2E19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F9DADF-7654-4564-BE4B-1F1F98426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2">
                                            <p:graphicEl>
                                              <a:dgm id="{D0F9DADF-7654-4564-BE4B-1F1F98426C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2">
                                            <p:graphicEl>
                                              <a:dgm id="{D0F9DADF-7654-4564-BE4B-1F1F98426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">
                                            <p:graphicEl>
                                              <a:dgm id="{D0F9DADF-7654-4564-BE4B-1F1F98426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659047-8212-4328-BFFA-6141D929CF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2">
                                            <p:graphicEl>
                                              <a:dgm id="{0C659047-8212-4328-BFFA-6141D929CF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2">
                                            <p:graphicEl>
                                              <a:dgm id="{0C659047-8212-4328-BFFA-6141D929CF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2">
                                            <p:graphicEl>
                                              <a:dgm id="{0C659047-8212-4328-BFFA-6141D929CF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54991B-982E-407F-ADDA-EB54BA8D5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">
                                            <p:graphicEl>
                                              <a:dgm id="{7A54991B-982E-407F-ADDA-EB54BA8D56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2">
                                            <p:graphicEl>
                                              <a:dgm id="{7A54991B-982E-407F-ADDA-EB54BA8D5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2">
                                            <p:graphicEl>
                                              <a:dgm id="{7A54991B-982E-407F-ADDA-EB54BA8D5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46E4E8-B01C-4E65-9B2B-D78AE4A04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2">
                                            <p:graphicEl>
                                              <a:dgm id="{9946E4E8-B01C-4E65-9B2B-D78AE4A048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2">
                                            <p:graphicEl>
                                              <a:dgm id="{9946E4E8-B01C-4E65-9B2B-D78AE4A04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2">
                                            <p:graphicEl>
                                              <a:dgm id="{9946E4E8-B01C-4E65-9B2B-D78AE4A04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50DCE7-1A17-42C4-A99F-A5172FDC2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2">
                                            <p:graphicEl>
                                              <a:dgm id="{5050DCE7-1A17-42C4-A99F-A5172FDC22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2">
                                            <p:graphicEl>
                                              <a:dgm id="{5050DCE7-1A17-42C4-A99F-A5172FDC2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2">
                                            <p:graphicEl>
                                              <a:dgm id="{5050DCE7-1A17-42C4-A99F-A5172FDC2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81B475-599B-4BFB-991D-6E07DB7DB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2">
                                            <p:graphicEl>
                                              <a:dgm id="{0281B475-599B-4BFB-991D-6E07DB7DB7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2">
                                            <p:graphicEl>
                                              <a:dgm id="{0281B475-599B-4BFB-991D-6E07DB7DB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2">
                                            <p:graphicEl>
                                              <a:dgm id="{0281B475-599B-4BFB-991D-6E07DB7DB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50A196-903E-4A84-B72B-2D5E47739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2">
                                            <p:graphicEl>
                                              <a:dgm id="{D650A196-903E-4A84-B72B-2D5E477393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2">
                                            <p:graphicEl>
                                              <a:dgm id="{D650A196-903E-4A84-B72B-2D5E47739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">
                                            <p:graphicEl>
                                              <a:dgm id="{D650A196-903E-4A84-B72B-2D5E47739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23198D-596F-474B-84D9-BE7DF0ADD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2">
                                            <p:graphicEl>
                                              <a:dgm id="{AF23198D-596F-474B-84D9-BE7DF0ADD1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2">
                                            <p:graphicEl>
                                              <a:dgm id="{AF23198D-596F-474B-84D9-BE7DF0ADD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2">
                                            <p:graphicEl>
                                              <a:dgm id="{AF23198D-596F-474B-84D9-BE7DF0ADD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B897DA-60C8-41A2-B5E1-EF487BF93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2">
                                            <p:graphicEl>
                                              <a:dgm id="{D9B897DA-60C8-41A2-B5E1-EF487BF932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2">
                                            <p:graphicEl>
                                              <a:dgm id="{D9B897DA-60C8-41A2-B5E1-EF487BF93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2">
                                            <p:graphicEl>
                                              <a:dgm id="{D9B897DA-60C8-41A2-B5E1-EF487BF93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523D8E-DC83-41DD-BA1A-10EF1CE973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0"/>
                                        <p:tgtEl>
                                          <p:spTgt spid="2">
                                            <p:graphicEl>
                                              <a:dgm id="{6C523D8E-DC83-41DD-BA1A-10EF1CE973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2">
                                            <p:graphicEl>
                                              <a:dgm id="{6C523D8E-DC83-41DD-BA1A-10EF1CE973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2">
                                            <p:graphicEl>
                                              <a:dgm id="{6C523D8E-DC83-41DD-BA1A-10EF1CE973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9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918C0D-0934-4037-AAFB-48C15C57A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000"/>
                                        <p:tgtEl>
                                          <p:spTgt spid="2">
                                            <p:graphicEl>
                                              <a:dgm id="{F0918C0D-0934-4037-AAFB-48C15C57AF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2">
                                            <p:graphicEl>
                                              <a:dgm id="{F0918C0D-0934-4037-AAFB-48C15C57A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2">
                                            <p:graphicEl>
                                              <a:dgm id="{F0918C0D-0934-4037-AAFB-48C15C57A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B11B83-95DE-4491-A509-BA7F7AF99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2">
                                            <p:graphicEl>
                                              <a:dgm id="{2CB11B83-95DE-4491-A509-BA7F7AF99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2">
                                            <p:graphicEl>
                                              <a:dgm id="{2CB11B83-95DE-4491-A509-BA7F7AF99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2">
                                            <p:graphicEl>
                                              <a:dgm id="{2CB11B83-95DE-4491-A509-BA7F7AF99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26E8D-11E4-4956-A6A8-ECEF2B3D5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000"/>
                                        <p:tgtEl>
                                          <p:spTgt spid="2">
                                            <p:graphicEl>
                                              <a:dgm id="{A6526E8D-11E4-4956-A6A8-ECEF2B3D5C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2">
                                            <p:graphicEl>
                                              <a:dgm id="{A6526E8D-11E4-4956-A6A8-ECEF2B3D5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2">
                                            <p:graphicEl>
                                              <a:dgm id="{A6526E8D-11E4-4956-A6A8-ECEF2B3D5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647953-18E0-46BD-B59E-E1E37C77D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2">
                                            <p:graphicEl>
                                              <a:dgm id="{99647953-18E0-46BD-B59E-E1E37C77D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2">
                                            <p:graphicEl>
                                              <a:dgm id="{99647953-18E0-46BD-B59E-E1E37C77D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2000" fill="hold"/>
                                        <p:tgtEl>
                                          <p:spTgt spid="2">
                                            <p:graphicEl>
                                              <a:dgm id="{99647953-18E0-46BD-B59E-E1E37C77D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1930</TotalTime>
  <Words>225</Words>
  <Application>Microsoft Office PowerPoint</Application>
  <PresentationFormat>On-screen Show (4:3)</PresentationFormat>
  <Paragraphs>73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Raízes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Raízes</dc:title>
  <dc:creator>Coutinho Soares</dc:creator>
  <cp:lastModifiedBy>Coutinho Soares</cp:lastModifiedBy>
  <cp:revision>47</cp:revision>
  <dcterms:created xsi:type="dcterms:W3CDTF">2010-05-11T22:27:58Z</dcterms:created>
  <dcterms:modified xsi:type="dcterms:W3CDTF">2010-05-14T15:55:00Z</dcterms:modified>
</cp:coreProperties>
</file>